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B92D9-4964-4870-8CBB-F5C776188A57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/>
      <dgm:spPr/>
      <dgm:t>
        <a:bodyPr/>
        <a:lstStyle/>
        <a:p>
          <a:endParaRPr lang="nl-NL"/>
        </a:p>
      </dgm:t>
    </dgm:pt>
    <dgm:pt modelId="{6FC7669D-671A-4336-9F46-C3B22EACC97D}">
      <dgm:prSet/>
      <dgm:spPr/>
      <dgm:t>
        <a:bodyPr/>
        <a:lstStyle/>
        <a:p>
          <a:pPr algn="ctr" rtl="0"/>
          <a:r>
            <a:rPr lang="nl-NL" smtClean="0"/>
            <a:t>Celdeling en groei</a:t>
          </a:r>
          <a:endParaRPr lang="nl-NL"/>
        </a:p>
      </dgm:t>
    </dgm:pt>
    <dgm:pt modelId="{5581A2C1-EE22-40A5-AC7F-1AE5905801BC}" type="parTrans" cxnId="{699D23EA-373E-4476-920D-10D7CAB31863}">
      <dgm:prSet/>
      <dgm:spPr/>
      <dgm:t>
        <a:bodyPr/>
        <a:lstStyle/>
        <a:p>
          <a:pPr algn="ctr"/>
          <a:endParaRPr lang="nl-NL"/>
        </a:p>
      </dgm:t>
    </dgm:pt>
    <dgm:pt modelId="{D0849134-AC40-4BA7-9A56-6698A34DD591}" type="sibTrans" cxnId="{699D23EA-373E-4476-920D-10D7CAB31863}">
      <dgm:prSet/>
      <dgm:spPr/>
      <dgm:t>
        <a:bodyPr/>
        <a:lstStyle/>
        <a:p>
          <a:pPr algn="ctr"/>
          <a:endParaRPr lang="nl-NL"/>
        </a:p>
      </dgm:t>
    </dgm:pt>
    <dgm:pt modelId="{5C1254CA-2C4B-463E-A3E3-CFE4202483B9}" type="pres">
      <dgm:prSet presAssocID="{8B2B92D9-4964-4870-8CBB-F5C776188A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F960CA1-96AC-4C07-B39F-42F3D31512D6}" type="pres">
      <dgm:prSet presAssocID="{6FC7669D-671A-4336-9F46-C3B22EACC97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491E815-3B9C-458A-964C-BC4189D91EC3}" type="presOf" srcId="{8B2B92D9-4964-4870-8CBB-F5C776188A57}" destId="{5C1254CA-2C4B-463E-A3E3-CFE4202483B9}" srcOrd="0" destOrd="0" presId="urn:microsoft.com/office/officeart/2005/8/layout/vList2"/>
    <dgm:cxn modelId="{699D23EA-373E-4476-920D-10D7CAB31863}" srcId="{8B2B92D9-4964-4870-8CBB-F5C776188A57}" destId="{6FC7669D-671A-4336-9F46-C3B22EACC97D}" srcOrd="0" destOrd="0" parTransId="{5581A2C1-EE22-40A5-AC7F-1AE5905801BC}" sibTransId="{D0849134-AC40-4BA7-9A56-6698A34DD591}"/>
    <dgm:cxn modelId="{9C893CB6-1C6F-4D2C-8357-B8C1F1C2E866}" type="presOf" srcId="{6FC7669D-671A-4336-9F46-C3B22EACC97D}" destId="{3F960CA1-96AC-4C07-B39F-42F3D31512D6}" srcOrd="0" destOrd="0" presId="urn:microsoft.com/office/officeart/2005/8/layout/vList2"/>
    <dgm:cxn modelId="{040EBEE0-2145-4D31-B8F5-8742B0EB8939}" type="presParOf" srcId="{5C1254CA-2C4B-463E-A3E3-CFE4202483B9}" destId="{3F960CA1-96AC-4C07-B39F-42F3D31512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14EB6F6-37A4-4BD4-A885-90D89BEB20B5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1B9BB514-2C3E-4B6B-8348-6B43B82D684B}">
      <dgm:prSet/>
      <dgm:spPr/>
      <dgm:t>
        <a:bodyPr/>
        <a:lstStyle/>
        <a:p>
          <a:pPr algn="ctr" rtl="0"/>
          <a:r>
            <a:rPr lang="nl-NL" smtClean="0"/>
            <a:t>G1: voorbereiding replicatie DNA </a:t>
          </a:r>
          <a:r>
            <a:rPr lang="nl-NL" smtClean="0">
              <a:sym typeface="Wingdings"/>
            </a:rPr>
            <a:t></a:t>
          </a:r>
          <a:r>
            <a:rPr lang="nl-NL" smtClean="0"/>
            <a:t> aanmaak enzymen + nucleotiden</a:t>
          </a:r>
          <a:endParaRPr lang="nl-NL"/>
        </a:p>
      </dgm:t>
    </dgm:pt>
    <dgm:pt modelId="{3783F2DA-1C1E-4AF9-B4BE-2C9C6BD70045}" type="parTrans" cxnId="{CF7311C8-A2C2-44EF-8D38-C4F88DDB3DBB}">
      <dgm:prSet/>
      <dgm:spPr/>
      <dgm:t>
        <a:bodyPr/>
        <a:lstStyle/>
        <a:p>
          <a:pPr algn="ctr"/>
          <a:endParaRPr lang="nl-NL"/>
        </a:p>
      </dgm:t>
    </dgm:pt>
    <dgm:pt modelId="{0F4CD0DE-22B5-4F87-BC91-F3E511654236}" type="sibTrans" cxnId="{CF7311C8-A2C2-44EF-8D38-C4F88DDB3DBB}">
      <dgm:prSet/>
      <dgm:spPr/>
      <dgm:t>
        <a:bodyPr/>
        <a:lstStyle/>
        <a:p>
          <a:pPr algn="ctr"/>
          <a:endParaRPr lang="nl-NL"/>
        </a:p>
      </dgm:t>
    </dgm:pt>
    <dgm:pt modelId="{828FA68C-C352-482F-8B05-673351182B76}">
      <dgm:prSet/>
      <dgm:spPr/>
      <dgm:t>
        <a:bodyPr/>
        <a:lstStyle/>
        <a:p>
          <a:pPr algn="ctr" rtl="0"/>
          <a:r>
            <a:rPr lang="nl-NL" smtClean="0"/>
            <a:t>S: replicatie van DNA </a:t>
          </a:r>
          <a:endParaRPr lang="nl-NL"/>
        </a:p>
      </dgm:t>
    </dgm:pt>
    <dgm:pt modelId="{56256270-9211-432E-ABFB-89200001A2C5}" type="parTrans" cxnId="{4ADCB1B2-57D9-4FD3-93B0-904582470159}">
      <dgm:prSet/>
      <dgm:spPr/>
      <dgm:t>
        <a:bodyPr/>
        <a:lstStyle/>
        <a:p>
          <a:pPr algn="ctr"/>
          <a:endParaRPr lang="nl-NL"/>
        </a:p>
      </dgm:t>
    </dgm:pt>
    <dgm:pt modelId="{488A27B1-25B8-42A1-8D4C-280B1A2A1FF9}" type="sibTrans" cxnId="{4ADCB1B2-57D9-4FD3-93B0-904582470159}">
      <dgm:prSet/>
      <dgm:spPr/>
      <dgm:t>
        <a:bodyPr/>
        <a:lstStyle/>
        <a:p>
          <a:pPr algn="ctr"/>
          <a:endParaRPr lang="nl-NL"/>
        </a:p>
      </dgm:t>
    </dgm:pt>
    <dgm:pt modelId="{14828FB1-7640-4E92-90A6-BB7718EA1CBB}">
      <dgm:prSet/>
      <dgm:spPr/>
      <dgm:t>
        <a:bodyPr/>
        <a:lstStyle/>
        <a:p>
          <a:pPr algn="ctr" rtl="0"/>
          <a:r>
            <a:rPr lang="nl-NL" smtClean="0"/>
            <a:t>G2: celgroei tot juiste grootte (membranen + organellen)</a:t>
          </a:r>
          <a:endParaRPr lang="nl-NL"/>
        </a:p>
      </dgm:t>
    </dgm:pt>
    <dgm:pt modelId="{48C080C9-2BED-4553-99FF-0303358E8E40}" type="parTrans" cxnId="{372A24FE-0CB0-4CAC-8F47-A2AC794721A8}">
      <dgm:prSet/>
      <dgm:spPr/>
      <dgm:t>
        <a:bodyPr/>
        <a:lstStyle/>
        <a:p>
          <a:pPr algn="ctr"/>
          <a:endParaRPr lang="nl-NL"/>
        </a:p>
      </dgm:t>
    </dgm:pt>
    <dgm:pt modelId="{354F6FC3-22B2-4A4E-A6EE-82920EFB0A68}" type="sibTrans" cxnId="{372A24FE-0CB0-4CAC-8F47-A2AC794721A8}">
      <dgm:prSet/>
      <dgm:spPr/>
      <dgm:t>
        <a:bodyPr/>
        <a:lstStyle/>
        <a:p>
          <a:pPr algn="ctr"/>
          <a:endParaRPr lang="nl-NL"/>
        </a:p>
      </dgm:t>
    </dgm:pt>
    <dgm:pt modelId="{DB1ABCD8-69B1-4559-83C3-9A93A9DE8BC4}">
      <dgm:prSet/>
      <dgm:spPr/>
      <dgm:t>
        <a:bodyPr/>
        <a:lstStyle/>
        <a:p>
          <a:pPr algn="ctr" rtl="0"/>
          <a:r>
            <a:rPr lang="nl-NL" smtClean="0"/>
            <a:t>G2: aanmaak enzymen voor deling</a:t>
          </a:r>
          <a:endParaRPr lang="nl-NL"/>
        </a:p>
      </dgm:t>
    </dgm:pt>
    <dgm:pt modelId="{B09ED27F-F543-4FB1-A334-AEB814C99A83}" type="parTrans" cxnId="{B4D0381E-A558-4A19-9383-DE4C519C340F}">
      <dgm:prSet/>
      <dgm:spPr/>
      <dgm:t>
        <a:bodyPr/>
        <a:lstStyle/>
        <a:p>
          <a:pPr algn="ctr"/>
          <a:endParaRPr lang="nl-NL"/>
        </a:p>
      </dgm:t>
    </dgm:pt>
    <dgm:pt modelId="{B13CD7CB-2F39-47CD-84CE-2BF5FA53B73D}" type="sibTrans" cxnId="{B4D0381E-A558-4A19-9383-DE4C519C340F}">
      <dgm:prSet/>
      <dgm:spPr/>
      <dgm:t>
        <a:bodyPr/>
        <a:lstStyle/>
        <a:p>
          <a:pPr algn="ctr"/>
          <a:endParaRPr lang="nl-NL"/>
        </a:p>
      </dgm:t>
    </dgm:pt>
    <dgm:pt modelId="{13BDB0EA-9C71-4A19-B591-2C09EBED8A42}">
      <dgm:prSet/>
      <dgm:spPr/>
      <dgm:t>
        <a:bodyPr/>
        <a:lstStyle/>
        <a:p>
          <a:pPr algn="ctr" rtl="0"/>
          <a:r>
            <a:rPr lang="nl-NL" smtClean="0"/>
            <a:t>M: Mitose = celdeling</a:t>
          </a:r>
          <a:endParaRPr lang="nl-NL"/>
        </a:p>
      </dgm:t>
    </dgm:pt>
    <dgm:pt modelId="{EBCF9AAE-3F39-4D0E-AF51-297FD8CA2731}" type="parTrans" cxnId="{8630C92C-D65A-4079-9A72-4C3F038001ED}">
      <dgm:prSet/>
      <dgm:spPr/>
      <dgm:t>
        <a:bodyPr/>
        <a:lstStyle/>
        <a:p>
          <a:pPr algn="ctr"/>
          <a:endParaRPr lang="nl-NL"/>
        </a:p>
      </dgm:t>
    </dgm:pt>
    <dgm:pt modelId="{1F8585CF-5B92-41E4-B9A8-01810B7BE4F6}" type="sibTrans" cxnId="{8630C92C-D65A-4079-9A72-4C3F038001ED}">
      <dgm:prSet/>
      <dgm:spPr/>
      <dgm:t>
        <a:bodyPr/>
        <a:lstStyle/>
        <a:p>
          <a:pPr algn="ctr"/>
          <a:endParaRPr lang="nl-NL"/>
        </a:p>
      </dgm:t>
    </dgm:pt>
    <dgm:pt modelId="{448FCFE4-0D1F-4D54-9195-D577FB77EA46}" type="pres">
      <dgm:prSet presAssocID="{C14EB6F6-37A4-4BD4-A885-90D89BEB20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C30051B-288B-41D2-AFDA-18D082F3F55C}" type="pres">
      <dgm:prSet presAssocID="{1B9BB514-2C3E-4B6B-8348-6B43B82D684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1F951C4-3583-4133-991F-AE278E8E48F7}" type="pres">
      <dgm:prSet presAssocID="{0F4CD0DE-22B5-4F87-BC91-F3E511654236}" presName="spacer" presStyleCnt="0"/>
      <dgm:spPr/>
    </dgm:pt>
    <dgm:pt modelId="{A97A0BE0-E608-4DC5-8785-0C0451CBECAA}" type="pres">
      <dgm:prSet presAssocID="{828FA68C-C352-482F-8B05-673351182B7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D895B25-DA53-4BD5-BA2D-66BCDAA20110}" type="pres">
      <dgm:prSet presAssocID="{488A27B1-25B8-42A1-8D4C-280B1A2A1FF9}" presName="spacer" presStyleCnt="0"/>
      <dgm:spPr/>
    </dgm:pt>
    <dgm:pt modelId="{A60348DA-5ABB-4E95-A528-8742B6E38820}" type="pres">
      <dgm:prSet presAssocID="{14828FB1-7640-4E92-90A6-BB7718EA1CB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ECF1DA9-D206-4396-AD40-10074DF77C35}" type="pres">
      <dgm:prSet presAssocID="{354F6FC3-22B2-4A4E-A6EE-82920EFB0A68}" presName="spacer" presStyleCnt="0"/>
      <dgm:spPr/>
    </dgm:pt>
    <dgm:pt modelId="{68DAD07D-2570-49CB-9B74-428317C97151}" type="pres">
      <dgm:prSet presAssocID="{DB1ABCD8-69B1-4559-83C3-9A93A9DE8BC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522D041-C00A-4564-9A26-9A38D9F21414}" type="pres">
      <dgm:prSet presAssocID="{B13CD7CB-2F39-47CD-84CE-2BF5FA53B73D}" presName="spacer" presStyleCnt="0"/>
      <dgm:spPr/>
    </dgm:pt>
    <dgm:pt modelId="{CDDFA132-2602-4C4E-AE1B-1F0271FB228A}" type="pres">
      <dgm:prSet presAssocID="{13BDB0EA-9C71-4A19-B591-2C09EBED8A4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F7311C8-A2C2-44EF-8D38-C4F88DDB3DBB}" srcId="{C14EB6F6-37A4-4BD4-A885-90D89BEB20B5}" destId="{1B9BB514-2C3E-4B6B-8348-6B43B82D684B}" srcOrd="0" destOrd="0" parTransId="{3783F2DA-1C1E-4AF9-B4BE-2C9C6BD70045}" sibTransId="{0F4CD0DE-22B5-4F87-BC91-F3E511654236}"/>
    <dgm:cxn modelId="{6DCF3777-2DDB-41E5-9619-819ED57D3E2B}" type="presOf" srcId="{DB1ABCD8-69B1-4559-83C3-9A93A9DE8BC4}" destId="{68DAD07D-2570-49CB-9B74-428317C97151}" srcOrd="0" destOrd="0" presId="urn:microsoft.com/office/officeart/2005/8/layout/vList2"/>
    <dgm:cxn modelId="{8630C92C-D65A-4079-9A72-4C3F038001ED}" srcId="{C14EB6F6-37A4-4BD4-A885-90D89BEB20B5}" destId="{13BDB0EA-9C71-4A19-B591-2C09EBED8A42}" srcOrd="4" destOrd="0" parTransId="{EBCF9AAE-3F39-4D0E-AF51-297FD8CA2731}" sibTransId="{1F8585CF-5B92-41E4-B9A8-01810B7BE4F6}"/>
    <dgm:cxn modelId="{40286D1D-D46F-4A47-AA7A-DED7B0F4EE93}" type="presOf" srcId="{14828FB1-7640-4E92-90A6-BB7718EA1CBB}" destId="{A60348DA-5ABB-4E95-A528-8742B6E38820}" srcOrd="0" destOrd="0" presId="urn:microsoft.com/office/officeart/2005/8/layout/vList2"/>
    <dgm:cxn modelId="{7278CC85-B0C6-4936-99F1-6362BED851B2}" type="presOf" srcId="{C14EB6F6-37A4-4BD4-A885-90D89BEB20B5}" destId="{448FCFE4-0D1F-4D54-9195-D577FB77EA46}" srcOrd="0" destOrd="0" presId="urn:microsoft.com/office/officeart/2005/8/layout/vList2"/>
    <dgm:cxn modelId="{4ADCB1B2-57D9-4FD3-93B0-904582470159}" srcId="{C14EB6F6-37A4-4BD4-A885-90D89BEB20B5}" destId="{828FA68C-C352-482F-8B05-673351182B76}" srcOrd="1" destOrd="0" parTransId="{56256270-9211-432E-ABFB-89200001A2C5}" sibTransId="{488A27B1-25B8-42A1-8D4C-280B1A2A1FF9}"/>
    <dgm:cxn modelId="{5EEB4948-DBD4-4052-A500-ACB17D11BC75}" type="presOf" srcId="{13BDB0EA-9C71-4A19-B591-2C09EBED8A42}" destId="{CDDFA132-2602-4C4E-AE1B-1F0271FB228A}" srcOrd="0" destOrd="0" presId="urn:microsoft.com/office/officeart/2005/8/layout/vList2"/>
    <dgm:cxn modelId="{ECEB13F3-C099-4ECD-A594-A30CE0DEE042}" type="presOf" srcId="{1B9BB514-2C3E-4B6B-8348-6B43B82D684B}" destId="{9C30051B-288B-41D2-AFDA-18D082F3F55C}" srcOrd="0" destOrd="0" presId="urn:microsoft.com/office/officeart/2005/8/layout/vList2"/>
    <dgm:cxn modelId="{452DB82F-259B-45BA-AAF3-2E93EB5FB763}" type="presOf" srcId="{828FA68C-C352-482F-8B05-673351182B76}" destId="{A97A0BE0-E608-4DC5-8785-0C0451CBECAA}" srcOrd="0" destOrd="0" presId="urn:microsoft.com/office/officeart/2005/8/layout/vList2"/>
    <dgm:cxn modelId="{372A24FE-0CB0-4CAC-8F47-A2AC794721A8}" srcId="{C14EB6F6-37A4-4BD4-A885-90D89BEB20B5}" destId="{14828FB1-7640-4E92-90A6-BB7718EA1CBB}" srcOrd="2" destOrd="0" parTransId="{48C080C9-2BED-4553-99FF-0303358E8E40}" sibTransId="{354F6FC3-22B2-4A4E-A6EE-82920EFB0A68}"/>
    <dgm:cxn modelId="{B4D0381E-A558-4A19-9383-DE4C519C340F}" srcId="{C14EB6F6-37A4-4BD4-A885-90D89BEB20B5}" destId="{DB1ABCD8-69B1-4559-83C3-9A93A9DE8BC4}" srcOrd="3" destOrd="0" parTransId="{B09ED27F-F543-4FB1-A334-AEB814C99A83}" sibTransId="{B13CD7CB-2F39-47CD-84CE-2BF5FA53B73D}"/>
    <dgm:cxn modelId="{28491B77-AD9A-4916-811A-00903BC94E54}" type="presParOf" srcId="{448FCFE4-0D1F-4D54-9195-D577FB77EA46}" destId="{9C30051B-288B-41D2-AFDA-18D082F3F55C}" srcOrd="0" destOrd="0" presId="urn:microsoft.com/office/officeart/2005/8/layout/vList2"/>
    <dgm:cxn modelId="{A1C4C4AE-4BB4-4AF5-9298-28D10AFFB62E}" type="presParOf" srcId="{448FCFE4-0D1F-4D54-9195-D577FB77EA46}" destId="{01F951C4-3583-4133-991F-AE278E8E48F7}" srcOrd="1" destOrd="0" presId="urn:microsoft.com/office/officeart/2005/8/layout/vList2"/>
    <dgm:cxn modelId="{34F363EE-6E4D-4480-8A4C-A66986B79748}" type="presParOf" srcId="{448FCFE4-0D1F-4D54-9195-D577FB77EA46}" destId="{A97A0BE0-E608-4DC5-8785-0C0451CBECAA}" srcOrd="2" destOrd="0" presId="urn:microsoft.com/office/officeart/2005/8/layout/vList2"/>
    <dgm:cxn modelId="{282FA73D-9527-49D6-82FF-70533584AA58}" type="presParOf" srcId="{448FCFE4-0D1F-4D54-9195-D577FB77EA46}" destId="{DD895B25-DA53-4BD5-BA2D-66BCDAA20110}" srcOrd="3" destOrd="0" presId="urn:microsoft.com/office/officeart/2005/8/layout/vList2"/>
    <dgm:cxn modelId="{31866825-4770-4B1F-82EB-6E24E013D8A5}" type="presParOf" srcId="{448FCFE4-0D1F-4D54-9195-D577FB77EA46}" destId="{A60348DA-5ABB-4E95-A528-8742B6E38820}" srcOrd="4" destOrd="0" presId="urn:microsoft.com/office/officeart/2005/8/layout/vList2"/>
    <dgm:cxn modelId="{D9AE882A-791B-4F4D-919A-13F0E8BC9E1F}" type="presParOf" srcId="{448FCFE4-0D1F-4D54-9195-D577FB77EA46}" destId="{FECF1DA9-D206-4396-AD40-10074DF77C35}" srcOrd="5" destOrd="0" presId="urn:microsoft.com/office/officeart/2005/8/layout/vList2"/>
    <dgm:cxn modelId="{59A1987C-428B-45A2-8FCB-B2D9CF0B897F}" type="presParOf" srcId="{448FCFE4-0D1F-4D54-9195-D577FB77EA46}" destId="{68DAD07D-2570-49CB-9B74-428317C97151}" srcOrd="6" destOrd="0" presId="urn:microsoft.com/office/officeart/2005/8/layout/vList2"/>
    <dgm:cxn modelId="{F3BB1691-F322-4F51-B6F9-425AAD8ECDB7}" type="presParOf" srcId="{448FCFE4-0D1F-4D54-9195-D577FB77EA46}" destId="{A522D041-C00A-4564-9A26-9A38D9F21414}" srcOrd="7" destOrd="0" presId="urn:microsoft.com/office/officeart/2005/8/layout/vList2"/>
    <dgm:cxn modelId="{BC9D0F0D-330C-4306-8A91-99294C1357C7}" type="presParOf" srcId="{448FCFE4-0D1F-4D54-9195-D577FB77EA46}" destId="{CDDFA132-2602-4C4E-AE1B-1F0271FB228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0A47251-7682-40E5-B424-30A93C5AD696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/>
      <dgm:spPr/>
      <dgm:t>
        <a:bodyPr/>
        <a:lstStyle/>
        <a:p>
          <a:endParaRPr lang="nl-NL"/>
        </a:p>
      </dgm:t>
    </dgm:pt>
    <dgm:pt modelId="{A08A5148-72C9-4AEF-BEBC-9BF478D179C9}">
      <dgm:prSet/>
      <dgm:spPr/>
      <dgm:t>
        <a:bodyPr/>
        <a:lstStyle/>
        <a:p>
          <a:pPr algn="ctr" rtl="0"/>
          <a:r>
            <a:rPr lang="nl-NL" smtClean="0"/>
            <a:t>Cel differentiatie bij dieren</a:t>
          </a:r>
          <a:endParaRPr lang="nl-NL"/>
        </a:p>
      </dgm:t>
    </dgm:pt>
    <dgm:pt modelId="{A1B14AB3-64E3-428A-A464-B152F0854B94}" type="parTrans" cxnId="{04BE0EE5-2FCB-435D-97D2-9BE4036D0398}">
      <dgm:prSet/>
      <dgm:spPr/>
      <dgm:t>
        <a:bodyPr/>
        <a:lstStyle/>
        <a:p>
          <a:endParaRPr lang="nl-NL"/>
        </a:p>
      </dgm:t>
    </dgm:pt>
    <dgm:pt modelId="{F0554B04-F6E2-4C79-8585-CB45D639EE12}" type="sibTrans" cxnId="{04BE0EE5-2FCB-435D-97D2-9BE4036D0398}">
      <dgm:prSet/>
      <dgm:spPr/>
      <dgm:t>
        <a:bodyPr/>
        <a:lstStyle/>
        <a:p>
          <a:endParaRPr lang="nl-NL"/>
        </a:p>
      </dgm:t>
    </dgm:pt>
    <dgm:pt modelId="{61DD58FC-1C90-49A9-A460-8FDE7CAD9B89}" type="pres">
      <dgm:prSet presAssocID="{10A47251-7682-40E5-B424-30A93C5AD6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F1F433B-91F6-4467-BABE-A515FFF93F7B}" type="pres">
      <dgm:prSet presAssocID="{A08A5148-72C9-4AEF-BEBC-9BF478D179C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5E6A6CE-38A0-4F33-B1FB-64C8190A4992}" type="presOf" srcId="{A08A5148-72C9-4AEF-BEBC-9BF478D179C9}" destId="{7F1F433B-91F6-4467-BABE-A515FFF93F7B}" srcOrd="0" destOrd="0" presId="urn:microsoft.com/office/officeart/2005/8/layout/vList2"/>
    <dgm:cxn modelId="{85E2965B-965B-43F2-A1B0-2A5A53236377}" type="presOf" srcId="{10A47251-7682-40E5-B424-30A93C5AD696}" destId="{61DD58FC-1C90-49A9-A460-8FDE7CAD9B89}" srcOrd="0" destOrd="0" presId="urn:microsoft.com/office/officeart/2005/8/layout/vList2"/>
    <dgm:cxn modelId="{04BE0EE5-2FCB-435D-97D2-9BE4036D0398}" srcId="{10A47251-7682-40E5-B424-30A93C5AD696}" destId="{A08A5148-72C9-4AEF-BEBC-9BF478D179C9}" srcOrd="0" destOrd="0" parTransId="{A1B14AB3-64E3-428A-A464-B152F0854B94}" sibTransId="{F0554B04-F6E2-4C79-8585-CB45D639EE12}"/>
    <dgm:cxn modelId="{E7F9F612-E1B6-42BE-91A2-5CB7ECE8C7FF}" type="presParOf" srcId="{61DD58FC-1C90-49A9-A460-8FDE7CAD9B89}" destId="{7F1F433B-91F6-4467-BABE-A515FFF93F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9221F93-FB9D-4245-8E0E-1462C26EB79D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03C3785E-A08D-46F4-A0D1-0820DB02EC3E}">
      <dgm:prSet custT="1"/>
      <dgm:spPr/>
      <dgm:t>
        <a:bodyPr/>
        <a:lstStyle/>
        <a:p>
          <a:pPr algn="ctr" rtl="0"/>
          <a:r>
            <a:rPr lang="nl-NL" sz="2800" smtClean="0"/>
            <a:t>Groei = groter worden</a:t>
          </a:r>
          <a:endParaRPr lang="nl-NL" sz="2800"/>
        </a:p>
      </dgm:t>
    </dgm:pt>
    <dgm:pt modelId="{5348E1D7-D854-4DA1-A09D-171E84241B7A}" type="parTrans" cxnId="{F1D4E781-4C1A-4E8A-B7D5-8B4A32A87C92}">
      <dgm:prSet/>
      <dgm:spPr/>
      <dgm:t>
        <a:bodyPr/>
        <a:lstStyle/>
        <a:p>
          <a:pPr algn="ctr"/>
          <a:endParaRPr lang="nl-NL" sz="2800"/>
        </a:p>
      </dgm:t>
    </dgm:pt>
    <dgm:pt modelId="{47A96DE4-91D8-4266-AD1B-87C721FA85EA}" type="sibTrans" cxnId="{F1D4E781-4C1A-4E8A-B7D5-8B4A32A87C92}">
      <dgm:prSet/>
      <dgm:spPr/>
      <dgm:t>
        <a:bodyPr/>
        <a:lstStyle/>
        <a:p>
          <a:pPr algn="ctr"/>
          <a:endParaRPr lang="nl-NL" sz="2800"/>
        </a:p>
      </dgm:t>
    </dgm:pt>
    <dgm:pt modelId="{D3555D4D-0005-4217-A2B7-4ACD903810AC}">
      <dgm:prSet custT="1"/>
      <dgm:spPr/>
      <dgm:t>
        <a:bodyPr/>
        <a:lstStyle/>
        <a:p>
          <a:pPr algn="ctr" rtl="0"/>
          <a:r>
            <a:rPr lang="nl-NL" sz="2800" smtClean="0"/>
            <a:t>Groei = vermeerdering van cellen</a:t>
          </a:r>
          <a:endParaRPr lang="nl-NL" sz="2800"/>
        </a:p>
      </dgm:t>
    </dgm:pt>
    <dgm:pt modelId="{D6102316-F536-4C08-881C-79C478400D97}" type="parTrans" cxnId="{7199C545-F800-4CEB-9E06-FAB048D20508}">
      <dgm:prSet/>
      <dgm:spPr/>
      <dgm:t>
        <a:bodyPr/>
        <a:lstStyle/>
        <a:p>
          <a:pPr algn="ctr"/>
          <a:endParaRPr lang="nl-NL" sz="2800"/>
        </a:p>
      </dgm:t>
    </dgm:pt>
    <dgm:pt modelId="{09FB29B1-61E1-42AD-8B0D-03A7CAE4854B}" type="sibTrans" cxnId="{7199C545-F800-4CEB-9E06-FAB048D20508}">
      <dgm:prSet/>
      <dgm:spPr/>
      <dgm:t>
        <a:bodyPr/>
        <a:lstStyle/>
        <a:p>
          <a:pPr algn="ctr"/>
          <a:endParaRPr lang="nl-NL" sz="2800"/>
        </a:p>
      </dgm:t>
    </dgm:pt>
    <dgm:pt modelId="{2CB8E8C5-0989-407A-8AB5-A7518DE36132}">
      <dgm:prSet custT="1"/>
      <dgm:spPr/>
      <dgm:t>
        <a:bodyPr/>
        <a:lstStyle/>
        <a:p>
          <a:pPr algn="ctr" rtl="0"/>
          <a:r>
            <a:rPr lang="nl-NL" sz="2800" smtClean="0"/>
            <a:t>Ontwikkeling = anders worden</a:t>
          </a:r>
          <a:endParaRPr lang="nl-NL" sz="2800"/>
        </a:p>
      </dgm:t>
    </dgm:pt>
    <dgm:pt modelId="{CB2637F8-D370-4A0E-A693-F3CE207A63BA}" type="parTrans" cxnId="{6EB62023-58B2-4CC3-A781-62C33039DC23}">
      <dgm:prSet/>
      <dgm:spPr/>
      <dgm:t>
        <a:bodyPr/>
        <a:lstStyle/>
        <a:p>
          <a:pPr algn="ctr"/>
          <a:endParaRPr lang="nl-NL" sz="2800"/>
        </a:p>
      </dgm:t>
    </dgm:pt>
    <dgm:pt modelId="{989DEF32-FAB7-47B7-8DA9-C522755A0588}" type="sibTrans" cxnId="{6EB62023-58B2-4CC3-A781-62C33039DC23}">
      <dgm:prSet/>
      <dgm:spPr/>
      <dgm:t>
        <a:bodyPr/>
        <a:lstStyle/>
        <a:p>
          <a:pPr algn="ctr"/>
          <a:endParaRPr lang="nl-NL" sz="2800"/>
        </a:p>
      </dgm:t>
    </dgm:pt>
    <dgm:pt modelId="{EF8BABF5-60D1-40F8-A97D-E1BE18F0FA39}">
      <dgm:prSet custT="1"/>
      <dgm:spPr/>
      <dgm:t>
        <a:bodyPr/>
        <a:lstStyle/>
        <a:p>
          <a:pPr algn="ctr" rtl="0"/>
          <a:r>
            <a:rPr lang="nl-NL" sz="2800" smtClean="0"/>
            <a:t>Ontwikkeling = differentiatie van cellen</a:t>
          </a:r>
          <a:endParaRPr lang="nl-NL" sz="2800"/>
        </a:p>
      </dgm:t>
    </dgm:pt>
    <dgm:pt modelId="{4805AD1A-FFFF-48F0-9D12-C17F016B02A1}" type="parTrans" cxnId="{51105DD5-9CD1-44D4-B424-AC4FBB7BE727}">
      <dgm:prSet/>
      <dgm:spPr/>
      <dgm:t>
        <a:bodyPr/>
        <a:lstStyle/>
        <a:p>
          <a:pPr algn="ctr"/>
          <a:endParaRPr lang="nl-NL" sz="2800"/>
        </a:p>
      </dgm:t>
    </dgm:pt>
    <dgm:pt modelId="{0F78FF1E-DA8B-417C-BF31-A88E6AE30424}" type="sibTrans" cxnId="{51105DD5-9CD1-44D4-B424-AC4FBB7BE727}">
      <dgm:prSet/>
      <dgm:spPr/>
      <dgm:t>
        <a:bodyPr/>
        <a:lstStyle/>
        <a:p>
          <a:pPr algn="ctr"/>
          <a:endParaRPr lang="nl-NL" sz="2800"/>
        </a:p>
      </dgm:t>
    </dgm:pt>
    <dgm:pt modelId="{73FFF2B6-95B2-4022-9D14-CC4C8273CE46}">
      <dgm:prSet custT="1"/>
      <dgm:spPr/>
      <dgm:t>
        <a:bodyPr/>
        <a:lstStyle/>
        <a:p>
          <a:pPr algn="ctr" rtl="0"/>
          <a:r>
            <a:rPr lang="nl-NL" sz="2800" dirty="0" smtClean="0"/>
            <a:t>Differentiatie: niet verder dan fase S1</a:t>
          </a:r>
          <a:endParaRPr lang="nl-NL" sz="2800" dirty="0"/>
        </a:p>
      </dgm:t>
    </dgm:pt>
    <dgm:pt modelId="{F800BBBC-1171-4BD7-B6F2-8D72B82AE100}" type="parTrans" cxnId="{AD698E64-AF91-4CCC-A298-4D3516173632}">
      <dgm:prSet/>
      <dgm:spPr/>
      <dgm:t>
        <a:bodyPr/>
        <a:lstStyle/>
        <a:p>
          <a:pPr algn="ctr"/>
          <a:endParaRPr lang="nl-NL" sz="2800"/>
        </a:p>
      </dgm:t>
    </dgm:pt>
    <dgm:pt modelId="{7AF18754-943C-4DD0-979B-236114F8C691}" type="sibTrans" cxnId="{AD698E64-AF91-4CCC-A298-4D3516173632}">
      <dgm:prSet/>
      <dgm:spPr/>
      <dgm:t>
        <a:bodyPr/>
        <a:lstStyle/>
        <a:p>
          <a:pPr algn="ctr"/>
          <a:endParaRPr lang="nl-NL" sz="2800"/>
        </a:p>
      </dgm:t>
    </dgm:pt>
    <dgm:pt modelId="{F7EE4DEB-35D2-46D0-BDC2-721466CFC172}">
      <dgm:prSet custT="1"/>
      <dgm:spPr/>
      <dgm:t>
        <a:bodyPr/>
        <a:lstStyle/>
        <a:p>
          <a:pPr algn="ctr" rtl="0"/>
          <a:r>
            <a:rPr lang="nl-NL" sz="2800" smtClean="0"/>
            <a:t>DNA wel actief: voor de specifieke werking</a:t>
          </a:r>
          <a:endParaRPr lang="nl-NL" sz="2800"/>
        </a:p>
      </dgm:t>
    </dgm:pt>
    <dgm:pt modelId="{99A215A9-D088-48F8-B8F1-EDDD54F7D3E8}" type="parTrans" cxnId="{EB3265AE-A9BF-4D11-9B76-307D4498346C}">
      <dgm:prSet/>
      <dgm:spPr/>
      <dgm:t>
        <a:bodyPr/>
        <a:lstStyle/>
        <a:p>
          <a:pPr algn="ctr"/>
          <a:endParaRPr lang="nl-NL" sz="2800"/>
        </a:p>
      </dgm:t>
    </dgm:pt>
    <dgm:pt modelId="{FE442975-47B0-42A3-9886-B9A0701DE923}" type="sibTrans" cxnId="{EB3265AE-A9BF-4D11-9B76-307D4498346C}">
      <dgm:prSet/>
      <dgm:spPr/>
      <dgm:t>
        <a:bodyPr/>
        <a:lstStyle/>
        <a:p>
          <a:pPr algn="ctr"/>
          <a:endParaRPr lang="nl-NL" sz="2800"/>
        </a:p>
      </dgm:t>
    </dgm:pt>
    <dgm:pt modelId="{DDCAD462-EA8F-4B2F-A89B-604530B030C9}" type="pres">
      <dgm:prSet presAssocID="{F9221F93-FB9D-4245-8E0E-1462C26EB7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2333874-C7E5-4CE5-8EFA-CA56C1DE0345}" type="pres">
      <dgm:prSet presAssocID="{03C3785E-A08D-46F4-A0D1-0820DB02EC3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659659F-663F-4BCC-9BF7-B0126115FC30}" type="pres">
      <dgm:prSet presAssocID="{47A96DE4-91D8-4266-AD1B-87C721FA85EA}" presName="spacer" presStyleCnt="0"/>
      <dgm:spPr/>
    </dgm:pt>
    <dgm:pt modelId="{3676994B-7C46-46A7-898A-13B987455F7A}" type="pres">
      <dgm:prSet presAssocID="{D3555D4D-0005-4217-A2B7-4ACD903810A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E940334-ECE6-4A54-B828-3EFC432580D1}" type="pres">
      <dgm:prSet presAssocID="{09FB29B1-61E1-42AD-8B0D-03A7CAE4854B}" presName="spacer" presStyleCnt="0"/>
      <dgm:spPr/>
    </dgm:pt>
    <dgm:pt modelId="{A4AF24D9-4B67-4663-96AE-163C46500F4C}" type="pres">
      <dgm:prSet presAssocID="{2CB8E8C5-0989-407A-8AB5-A7518DE3613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53C0280-D877-480E-ADDC-260EBF0531C9}" type="pres">
      <dgm:prSet presAssocID="{989DEF32-FAB7-47B7-8DA9-C522755A0588}" presName="spacer" presStyleCnt="0"/>
      <dgm:spPr/>
    </dgm:pt>
    <dgm:pt modelId="{4CBFDCF2-3F18-4092-8F14-A521CF6FBF4D}" type="pres">
      <dgm:prSet presAssocID="{EF8BABF5-60D1-40F8-A97D-E1BE18F0FA3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11E8210-0B06-483B-8468-11ADE0437775}" type="pres">
      <dgm:prSet presAssocID="{0F78FF1E-DA8B-417C-BF31-A88E6AE30424}" presName="spacer" presStyleCnt="0"/>
      <dgm:spPr/>
    </dgm:pt>
    <dgm:pt modelId="{36B3FAC4-6F88-44AD-A419-0F80D0CEC433}" type="pres">
      <dgm:prSet presAssocID="{73FFF2B6-95B2-4022-9D14-CC4C8273CE4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8FE0A68-32C1-4B25-AC68-2A1498769AA9}" type="pres">
      <dgm:prSet presAssocID="{7AF18754-943C-4DD0-979B-236114F8C691}" presName="spacer" presStyleCnt="0"/>
      <dgm:spPr/>
    </dgm:pt>
    <dgm:pt modelId="{6694E6C5-F249-46AE-BABE-1B3456122A1F}" type="pres">
      <dgm:prSet presAssocID="{F7EE4DEB-35D2-46D0-BDC2-721466CFC17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1725E4F-561C-4BE1-AC07-E2D46D16D0DB}" type="presOf" srcId="{03C3785E-A08D-46F4-A0D1-0820DB02EC3E}" destId="{F2333874-C7E5-4CE5-8EFA-CA56C1DE0345}" srcOrd="0" destOrd="0" presId="urn:microsoft.com/office/officeart/2005/8/layout/vList2"/>
    <dgm:cxn modelId="{2DE46103-3C72-403A-ABE2-594470023FBB}" type="presOf" srcId="{F9221F93-FB9D-4245-8E0E-1462C26EB79D}" destId="{DDCAD462-EA8F-4B2F-A89B-604530B030C9}" srcOrd="0" destOrd="0" presId="urn:microsoft.com/office/officeart/2005/8/layout/vList2"/>
    <dgm:cxn modelId="{EB3265AE-A9BF-4D11-9B76-307D4498346C}" srcId="{F9221F93-FB9D-4245-8E0E-1462C26EB79D}" destId="{F7EE4DEB-35D2-46D0-BDC2-721466CFC172}" srcOrd="5" destOrd="0" parTransId="{99A215A9-D088-48F8-B8F1-EDDD54F7D3E8}" sibTransId="{FE442975-47B0-42A3-9886-B9A0701DE923}"/>
    <dgm:cxn modelId="{F1D4E781-4C1A-4E8A-B7D5-8B4A32A87C92}" srcId="{F9221F93-FB9D-4245-8E0E-1462C26EB79D}" destId="{03C3785E-A08D-46F4-A0D1-0820DB02EC3E}" srcOrd="0" destOrd="0" parTransId="{5348E1D7-D854-4DA1-A09D-171E84241B7A}" sibTransId="{47A96DE4-91D8-4266-AD1B-87C721FA85EA}"/>
    <dgm:cxn modelId="{6EB62023-58B2-4CC3-A781-62C33039DC23}" srcId="{F9221F93-FB9D-4245-8E0E-1462C26EB79D}" destId="{2CB8E8C5-0989-407A-8AB5-A7518DE36132}" srcOrd="2" destOrd="0" parTransId="{CB2637F8-D370-4A0E-A693-F3CE207A63BA}" sibTransId="{989DEF32-FAB7-47B7-8DA9-C522755A0588}"/>
    <dgm:cxn modelId="{119B9167-9FD2-48BD-B7DF-053C402838C9}" type="presOf" srcId="{2CB8E8C5-0989-407A-8AB5-A7518DE36132}" destId="{A4AF24D9-4B67-4663-96AE-163C46500F4C}" srcOrd="0" destOrd="0" presId="urn:microsoft.com/office/officeart/2005/8/layout/vList2"/>
    <dgm:cxn modelId="{7199C545-F800-4CEB-9E06-FAB048D20508}" srcId="{F9221F93-FB9D-4245-8E0E-1462C26EB79D}" destId="{D3555D4D-0005-4217-A2B7-4ACD903810AC}" srcOrd="1" destOrd="0" parTransId="{D6102316-F536-4C08-881C-79C478400D97}" sibTransId="{09FB29B1-61E1-42AD-8B0D-03A7CAE4854B}"/>
    <dgm:cxn modelId="{AF394820-12E4-41BC-BE2B-852A764AC7F3}" type="presOf" srcId="{F7EE4DEB-35D2-46D0-BDC2-721466CFC172}" destId="{6694E6C5-F249-46AE-BABE-1B3456122A1F}" srcOrd="0" destOrd="0" presId="urn:microsoft.com/office/officeart/2005/8/layout/vList2"/>
    <dgm:cxn modelId="{50D9926C-C069-4A5E-B39C-5B5E9E991082}" type="presOf" srcId="{EF8BABF5-60D1-40F8-A97D-E1BE18F0FA39}" destId="{4CBFDCF2-3F18-4092-8F14-A521CF6FBF4D}" srcOrd="0" destOrd="0" presId="urn:microsoft.com/office/officeart/2005/8/layout/vList2"/>
    <dgm:cxn modelId="{51105DD5-9CD1-44D4-B424-AC4FBB7BE727}" srcId="{F9221F93-FB9D-4245-8E0E-1462C26EB79D}" destId="{EF8BABF5-60D1-40F8-A97D-E1BE18F0FA39}" srcOrd="3" destOrd="0" parTransId="{4805AD1A-FFFF-48F0-9D12-C17F016B02A1}" sibTransId="{0F78FF1E-DA8B-417C-BF31-A88E6AE30424}"/>
    <dgm:cxn modelId="{2DEFF6A2-772A-41E9-89DD-BA623C45840F}" type="presOf" srcId="{73FFF2B6-95B2-4022-9D14-CC4C8273CE46}" destId="{36B3FAC4-6F88-44AD-A419-0F80D0CEC433}" srcOrd="0" destOrd="0" presId="urn:microsoft.com/office/officeart/2005/8/layout/vList2"/>
    <dgm:cxn modelId="{AD698E64-AF91-4CCC-A298-4D3516173632}" srcId="{F9221F93-FB9D-4245-8E0E-1462C26EB79D}" destId="{73FFF2B6-95B2-4022-9D14-CC4C8273CE46}" srcOrd="4" destOrd="0" parTransId="{F800BBBC-1171-4BD7-B6F2-8D72B82AE100}" sibTransId="{7AF18754-943C-4DD0-979B-236114F8C691}"/>
    <dgm:cxn modelId="{EA4EE364-4995-4A88-8AA0-731DC0832D90}" type="presOf" srcId="{D3555D4D-0005-4217-A2B7-4ACD903810AC}" destId="{3676994B-7C46-46A7-898A-13B987455F7A}" srcOrd="0" destOrd="0" presId="urn:microsoft.com/office/officeart/2005/8/layout/vList2"/>
    <dgm:cxn modelId="{A21D4BA6-229B-42C6-B6E4-D8F8528B28F3}" type="presParOf" srcId="{DDCAD462-EA8F-4B2F-A89B-604530B030C9}" destId="{F2333874-C7E5-4CE5-8EFA-CA56C1DE0345}" srcOrd="0" destOrd="0" presId="urn:microsoft.com/office/officeart/2005/8/layout/vList2"/>
    <dgm:cxn modelId="{3C5C38F2-D83E-4C3F-B03E-5CA356C14935}" type="presParOf" srcId="{DDCAD462-EA8F-4B2F-A89B-604530B030C9}" destId="{4659659F-663F-4BCC-9BF7-B0126115FC30}" srcOrd="1" destOrd="0" presId="urn:microsoft.com/office/officeart/2005/8/layout/vList2"/>
    <dgm:cxn modelId="{638EB193-1D86-462E-A6D1-D608FF01B031}" type="presParOf" srcId="{DDCAD462-EA8F-4B2F-A89B-604530B030C9}" destId="{3676994B-7C46-46A7-898A-13B987455F7A}" srcOrd="2" destOrd="0" presId="urn:microsoft.com/office/officeart/2005/8/layout/vList2"/>
    <dgm:cxn modelId="{224A6DA7-8B9B-408B-868D-1735FC1BAA58}" type="presParOf" srcId="{DDCAD462-EA8F-4B2F-A89B-604530B030C9}" destId="{FE940334-ECE6-4A54-B828-3EFC432580D1}" srcOrd="3" destOrd="0" presId="urn:microsoft.com/office/officeart/2005/8/layout/vList2"/>
    <dgm:cxn modelId="{2B2A44FB-476F-4C9F-AA5B-4483C3A525B9}" type="presParOf" srcId="{DDCAD462-EA8F-4B2F-A89B-604530B030C9}" destId="{A4AF24D9-4B67-4663-96AE-163C46500F4C}" srcOrd="4" destOrd="0" presId="urn:microsoft.com/office/officeart/2005/8/layout/vList2"/>
    <dgm:cxn modelId="{D5F24EDF-1583-406D-AFE1-985D11C4C76C}" type="presParOf" srcId="{DDCAD462-EA8F-4B2F-A89B-604530B030C9}" destId="{153C0280-D877-480E-ADDC-260EBF0531C9}" srcOrd="5" destOrd="0" presId="urn:microsoft.com/office/officeart/2005/8/layout/vList2"/>
    <dgm:cxn modelId="{82AD1FE4-68A0-4726-868A-B3F580DBF758}" type="presParOf" srcId="{DDCAD462-EA8F-4B2F-A89B-604530B030C9}" destId="{4CBFDCF2-3F18-4092-8F14-A521CF6FBF4D}" srcOrd="6" destOrd="0" presId="urn:microsoft.com/office/officeart/2005/8/layout/vList2"/>
    <dgm:cxn modelId="{1E400FEC-A42A-46AA-AEF4-EF683B6D8266}" type="presParOf" srcId="{DDCAD462-EA8F-4B2F-A89B-604530B030C9}" destId="{911E8210-0B06-483B-8468-11ADE0437775}" srcOrd="7" destOrd="0" presId="urn:microsoft.com/office/officeart/2005/8/layout/vList2"/>
    <dgm:cxn modelId="{FE55DE3D-CB0A-40CD-9AE5-83C437C8D4DE}" type="presParOf" srcId="{DDCAD462-EA8F-4B2F-A89B-604530B030C9}" destId="{36B3FAC4-6F88-44AD-A419-0F80D0CEC433}" srcOrd="8" destOrd="0" presId="urn:microsoft.com/office/officeart/2005/8/layout/vList2"/>
    <dgm:cxn modelId="{96AB00E6-B698-496E-9C48-4C34C7E8115D}" type="presParOf" srcId="{DDCAD462-EA8F-4B2F-A89B-604530B030C9}" destId="{78FE0A68-32C1-4B25-AC68-2A1498769AA9}" srcOrd="9" destOrd="0" presId="urn:microsoft.com/office/officeart/2005/8/layout/vList2"/>
    <dgm:cxn modelId="{D3BA5265-65A9-432F-8160-E23E563B32EE}" type="presParOf" srcId="{DDCAD462-EA8F-4B2F-A89B-604530B030C9}" destId="{6694E6C5-F249-46AE-BABE-1B3456122A1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59E9A35-0BEE-4017-84B8-8127CC6BDCA3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/>
      <dgm:spPr/>
      <dgm:t>
        <a:bodyPr/>
        <a:lstStyle/>
        <a:p>
          <a:endParaRPr lang="nl-NL"/>
        </a:p>
      </dgm:t>
    </dgm:pt>
    <dgm:pt modelId="{DD60A70D-37FA-4645-B9EE-A40AAE08DFC4}">
      <dgm:prSet/>
      <dgm:spPr/>
      <dgm:t>
        <a:bodyPr/>
        <a:lstStyle/>
        <a:p>
          <a:pPr algn="ctr" rtl="0"/>
          <a:r>
            <a:rPr lang="nl-NL" dirty="0" smtClean="0"/>
            <a:t>Cel differentiatie bij planten</a:t>
          </a:r>
          <a:endParaRPr lang="nl-NL" dirty="0"/>
        </a:p>
      </dgm:t>
    </dgm:pt>
    <dgm:pt modelId="{24FF7AA2-4BC7-4724-A5EB-AEDDEBA972BD}" type="parTrans" cxnId="{6CE213AD-E326-47DE-B888-F56E6C6B23EA}">
      <dgm:prSet/>
      <dgm:spPr/>
      <dgm:t>
        <a:bodyPr/>
        <a:lstStyle/>
        <a:p>
          <a:endParaRPr lang="nl-NL"/>
        </a:p>
      </dgm:t>
    </dgm:pt>
    <dgm:pt modelId="{355F10A4-4A45-48F5-A2AA-DB2E9D541219}" type="sibTrans" cxnId="{6CE213AD-E326-47DE-B888-F56E6C6B23EA}">
      <dgm:prSet/>
      <dgm:spPr/>
      <dgm:t>
        <a:bodyPr/>
        <a:lstStyle/>
        <a:p>
          <a:endParaRPr lang="nl-NL"/>
        </a:p>
      </dgm:t>
    </dgm:pt>
    <dgm:pt modelId="{B7A94FD4-AC47-4E3C-ABA8-E4D69833ECB3}" type="pres">
      <dgm:prSet presAssocID="{359E9A35-0BEE-4017-84B8-8127CC6BDC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6C6918B-DF9D-409C-9DB1-11182CEDA1F8}" type="pres">
      <dgm:prSet presAssocID="{DD60A70D-37FA-4645-B9EE-A40AAE08DFC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9B57CA3-ADC0-4400-BA97-9679E03ECEF8}" type="presOf" srcId="{DD60A70D-37FA-4645-B9EE-A40AAE08DFC4}" destId="{C6C6918B-DF9D-409C-9DB1-11182CEDA1F8}" srcOrd="0" destOrd="0" presId="urn:microsoft.com/office/officeart/2005/8/layout/vList2"/>
    <dgm:cxn modelId="{6CFEE55E-C536-4365-A82B-6D5A24FCF0FD}" type="presOf" srcId="{359E9A35-0BEE-4017-84B8-8127CC6BDCA3}" destId="{B7A94FD4-AC47-4E3C-ABA8-E4D69833ECB3}" srcOrd="0" destOrd="0" presId="urn:microsoft.com/office/officeart/2005/8/layout/vList2"/>
    <dgm:cxn modelId="{6CE213AD-E326-47DE-B888-F56E6C6B23EA}" srcId="{359E9A35-0BEE-4017-84B8-8127CC6BDCA3}" destId="{DD60A70D-37FA-4645-B9EE-A40AAE08DFC4}" srcOrd="0" destOrd="0" parTransId="{24FF7AA2-4BC7-4724-A5EB-AEDDEBA972BD}" sibTransId="{355F10A4-4A45-48F5-A2AA-DB2E9D541219}"/>
    <dgm:cxn modelId="{47279589-873F-40B2-B3E6-AC7254ECE1A9}" type="presParOf" srcId="{B7A94FD4-AC47-4E3C-ABA8-E4D69833ECB3}" destId="{C6C6918B-DF9D-409C-9DB1-11182CEDA1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11A1BC0-86AE-40D6-AA13-CD8ED906FE3F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nl-NL"/>
        </a:p>
      </dgm:t>
    </dgm:pt>
    <dgm:pt modelId="{7EA7CD04-0C45-4566-B163-8A97E0533EF7}">
      <dgm:prSet/>
      <dgm:spPr/>
      <dgm:t>
        <a:bodyPr/>
        <a:lstStyle/>
        <a:p>
          <a:pPr algn="ctr" rtl="0"/>
          <a:r>
            <a:rPr lang="nl-NL" smtClean="0"/>
            <a:t>Groei door celstrekking </a:t>
          </a:r>
          <a:endParaRPr lang="nl-NL"/>
        </a:p>
      </dgm:t>
    </dgm:pt>
    <dgm:pt modelId="{61799F04-ED59-48C7-AD12-77A24238A7EF}" type="parTrans" cxnId="{5FFB8A58-CDCD-41F8-BDFC-D57513499DFC}">
      <dgm:prSet/>
      <dgm:spPr/>
      <dgm:t>
        <a:bodyPr/>
        <a:lstStyle/>
        <a:p>
          <a:pPr algn="ctr"/>
          <a:endParaRPr lang="nl-NL"/>
        </a:p>
      </dgm:t>
    </dgm:pt>
    <dgm:pt modelId="{9A1109D5-85B9-4209-9B91-BB94360A530A}" type="sibTrans" cxnId="{5FFB8A58-CDCD-41F8-BDFC-D57513499DFC}">
      <dgm:prSet/>
      <dgm:spPr/>
      <dgm:t>
        <a:bodyPr/>
        <a:lstStyle/>
        <a:p>
          <a:pPr algn="ctr"/>
          <a:endParaRPr lang="nl-NL"/>
        </a:p>
      </dgm:t>
    </dgm:pt>
    <dgm:pt modelId="{C200E7B1-57C5-4F70-9C59-F9623A4D9385}">
      <dgm:prSet/>
      <dgm:spPr/>
      <dgm:t>
        <a:bodyPr/>
        <a:lstStyle/>
        <a:p>
          <a:pPr algn="ctr" rtl="0"/>
          <a:r>
            <a:rPr lang="nl-NL" smtClean="0"/>
            <a:t>Celdeling verschuift met de top</a:t>
          </a:r>
          <a:endParaRPr lang="nl-NL"/>
        </a:p>
      </dgm:t>
    </dgm:pt>
    <dgm:pt modelId="{E557B420-A4A3-4F84-A9C7-E0F5C80201E8}" type="parTrans" cxnId="{2C490DB9-2CAE-4C13-B0ED-FED666CC6483}">
      <dgm:prSet/>
      <dgm:spPr/>
      <dgm:t>
        <a:bodyPr/>
        <a:lstStyle/>
        <a:p>
          <a:pPr algn="ctr"/>
          <a:endParaRPr lang="nl-NL"/>
        </a:p>
      </dgm:t>
    </dgm:pt>
    <dgm:pt modelId="{4BA862E9-273C-41E2-8AEA-E51B35D3AE35}" type="sibTrans" cxnId="{2C490DB9-2CAE-4C13-B0ED-FED666CC6483}">
      <dgm:prSet/>
      <dgm:spPr/>
      <dgm:t>
        <a:bodyPr/>
        <a:lstStyle/>
        <a:p>
          <a:pPr algn="ctr"/>
          <a:endParaRPr lang="nl-NL"/>
        </a:p>
      </dgm:t>
    </dgm:pt>
    <dgm:pt modelId="{B78343C9-4FE0-4F6C-973F-5A16272E1720}">
      <dgm:prSet/>
      <dgm:spPr/>
      <dgm:t>
        <a:bodyPr/>
        <a:lstStyle/>
        <a:p>
          <a:pPr algn="ctr" rtl="0"/>
          <a:r>
            <a:rPr lang="nl-NL" smtClean="0"/>
            <a:t>Stengel delingszone naar boven</a:t>
          </a:r>
          <a:endParaRPr lang="nl-NL"/>
        </a:p>
      </dgm:t>
    </dgm:pt>
    <dgm:pt modelId="{50FD4056-1159-44D8-8EAB-E51A16D5C34D}" type="parTrans" cxnId="{68043054-39B0-4A12-A67F-9073EA56CA7B}">
      <dgm:prSet/>
      <dgm:spPr/>
      <dgm:t>
        <a:bodyPr/>
        <a:lstStyle/>
        <a:p>
          <a:pPr algn="ctr"/>
          <a:endParaRPr lang="nl-NL"/>
        </a:p>
      </dgm:t>
    </dgm:pt>
    <dgm:pt modelId="{C36C328B-23F8-4B31-A907-5EC42F43B48B}" type="sibTrans" cxnId="{68043054-39B0-4A12-A67F-9073EA56CA7B}">
      <dgm:prSet/>
      <dgm:spPr/>
      <dgm:t>
        <a:bodyPr/>
        <a:lstStyle/>
        <a:p>
          <a:pPr algn="ctr"/>
          <a:endParaRPr lang="nl-NL"/>
        </a:p>
      </dgm:t>
    </dgm:pt>
    <dgm:pt modelId="{D7BAE2C8-971D-43C1-B6CE-1E1A16D0D890}">
      <dgm:prSet/>
      <dgm:spPr/>
      <dgm:t>
        <a:bodyPr/>
        <a:lstStyle/>
        <a:p>
          <a:pPr algn="ctr" rtl="0"/>
          <a:r>
            <a:rPr lang="nl-NL" dirty="0" smtClean="0"/>
            <a:t>Wortel delingszone naar beneden</a:t>
          </a:r>
          <a:endParaRPr lang="nl-NL" dirty="0"/>
        </a:p>
      </dgm:t>
    </dgm:pt>
    <dgm:pt modelId="{0FB6E8D3-758E-429E-A9B5-709021A201FE}" type="parTrans" cxnId="{9683F2E7-A723-4702-85C8-B9E876D4C069}">
      <dgm:prSet/>
      <dgm:spPr/>
      <dgm:t>
        <a:bodyPr/>
        <a:lstStyle/>
        <a:p>
          <a:pPr algn="ctr"/>
          <a:endParaRPr lang="nl-NL"/>
        </a:p>
      </dgm:t>
    </dgm:pt>
    <dgm:pt modelId="{EB3FB244-0867-40AD-8E56-7322B637E52C}" type="sibTrans" cxnId="{9683F2E7-A723-4702-85C8-B9E876D4C069}">
      <dgm:prSet/>
      <dgm:spPr/>
      <dgm:t>
        <a:bodyPr/>
        <a:lstStyle/>
        <a:p>
          <a:pPr algn="ctr"/>
          <a:endParaRPr lang="nl-NL"/>
        </a:p>
      </dgm:t>
    </dgm:pt>
    <dgm:pt modelId="{73B7CF7E-E898-4A62-A76E-2AFB022C6974}">
      <dgm:prSet/>
      <dgm:spPr/>
      <dgm:t>
        <a:bodyPr/>
        <a:lstStyle/>
        <a:p>
          <a:pPr algn="ctr" rtl="0"/>
          <a:r>
            <a:rPr lang="nl-NL" dirty="0" smtClean="0"/>
            <a:t>Primaire celwand elastisch</a:t>
          </a:r>
          <a:endParaRPr lang="nl-NL" dirty="0"/>
        </a:p>
      </dgm:t>
    </dgm:pt>
    <dgm:pt modelId="{EDAFD605-BB31-450E-9E81-FE6C4EDA31FB}" type="parTrans" cxnId="{A1F13F9F-BDC3-4ECA-8F88-97503C8F11E8}">
      <dgm:prSet/>
      <dgm:spPr/>
      <dgm:t>
        <a:bodyPr/>
        <a:lstStyle/>
        <a:p>
          <a:pPr algn="ctr"/>
          <a:endParaRPr lang="nl-NL"/>
        </a:p>
      </dgm:t>
    </dgm:pt>
    <dgm:pt modelId="{50C33704-F077-44CD-8C06-390417C049E8}" type="sibTrans" cxnId="{A1F13F9F-BDC3-4ECA-8F88-97503C8F11E8}">
      <dgm:prSet/>
      <dgm:spPr/>
      <dgm:t>
        <a:bodyPr/>
        <a:lstStyle/>
        <a:p>
          <a:pPr algn="ctr"/>
          <a:endParaRPr lang="nl-NL"/>
        </a:p>
      </dgm:t>
    </dgm:pt>
    <dgm:pt modelId="{17785B1E-96A7-4C8E-AA9A-314920B0DAB0}">
      <dgm:prSet/>
      <dgm:spPr/>
      <dgm:t>
        <a:bodyPr/>
        <a:lstStyle/>
        <a:p>
          <a:pPr algn="ctr" rtl="0"/>
          <a:r>
            <a:rPr lang="nl-NL" dirty="0" smtClean="0"/>
            <a:t>Secundaire celwand stug en stevig</a:t>
          </a:r>
          <a:endParaRPr lang="nl-NL" dirty="0"/>
        </a:p>
      </dgm:t>
    </dgm:pt>
    <dgm:pt modelId="{10B35425-E412-48DB-994F-4321DDF881F1}" type="parTrans" cxnId="{4D3BB881-33F7-43C3-83FE-E2EE611893F8}">
      <dgm:prSet/>
      <dgm:spPr/>
      <dgm:t>
        <a:bodyPr/>
        <a:lstStyle/>
        <a:p>
          <a:pPr algn="ctr"/>
          <a:endParaRPr lang="nl-NL"/>
        </a:p>
      </dgm:t>
    </dgm:pt>
    <dgm:pt modelId="{BB624252-3335-4516-825A-EF54ED29825B}" type="sibTrans" cxnId="{4D3BB881-33F7-43C3-83FE-E2EE611893F8}">
      <dgm:prSet/>
      <dgm:spPr/>
      <dgm:t>
        <a:bodyPr/>
        <a:lstStyle/>
        <a:p>
          <a:pPr algn="ctr"/>
          <a:endParaRPr lang="nl-NL"/>
        </a:p>
      </dgm:t>
    </dgm:pt>
    <dgm:pt modelId="{F864664D-75B0-4C67-A3AC-B0E8917779C5}">
      <dgm:prSet/>
      <dgm:spPr/>
      <dgm:t>
        <a:bodyPr/>
        <a:lstStyle/>
        <a:p>
          <a:pPr algn="ctr" rtl="0"/>
          <a:r>
            <a:rPr lang="nl-NL" dirty="0" smtClean="0"/>
            <a:t>Door afzetting lignine en cellulose</a:t>
          </a:r>
          <a:endParaRPr lang="nl-NL" dirty="0"/>
        </a:p>
      </dgm:t>
    </dgm:pt>
    <dgm:pt modelId="{7BC08A8C-75CD-4D66-BA6D-14688F7265F6}" type="parTrans" cxnId="{547C13FD-42C3-4D5B-8630-0F6EDE32E550}">
      <dgm:prSet/>
      <dgm:spPr/>
      <dgm:t>
        <a:bodyPr/>
        <a:lstStyle/>
        <a:p>
          <a:pPr algn="ctr"/>
          <a:endParaRPr lang="nl-NL"/>
        </a:p>
      </dgm:t>
    </dgm:pt>
    <dgm:pt modelId="{CA54F374-E696-4ABE-A970-FE50E1FBFFC5}" type="sibTrans" cxnId="{547C13FD-42C3-4D5B-8630-0F6EDE32E550}">
      <dgm:prSet/>
      <dgm:spPr/>
      <dgm:t>
        <a:bodyPr/>
        <a:lstStyle/>
        <a:p>
          <a:pPr algn="ctr"/>
          <a:endParaRPr lang="nl-NL"/>
        </a:p>
      </dgm:t>
    </dgm:pt>
    <dgm:pt modelId="{083964CB-C966-4D56-A8CE-252352BC8A7C}" type="pres">
      <dgm:prSet presAssocID="{111A1BC0-86AE-40D6-AA13-CD8ED906FE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E0D348C-262D-42A3-9BAA-83BCACBE4C78}" type="pres">
      <dgm:prSet presAssocID="{7EA7CD04-0C45-4566-B163-8A97E0533EF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9546117-C3F8-485D-ACD4-ED5EF217AAF2}" type="pres">
      <dgm:prSet presAssocID="{9A1109D5-85B9-4209-9B91-BB94360A530A}" presName="spacer" presStyleCnt="0"/>
      <dgm:spPr/>
    </dgm:pt>
    <dgm:pt modelId="{D209BB0B-F751-4ADA-9A03-03684C84E3D0}" type="pres">
      <dgm:prSet presAssocID="{C200E7B1-57C5-4F70-9C59-F9623A4D938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458CC29-DA4F-43DE-8591-6AF3180BBE82}" type="pres">
      <dgm:prSet presAssocID="{4BA862E9-273C-41E2-8AEA-E51B35D3AE35}" presName="spacer" presStyleCnt="0"/>
      <dgm:spPr/>
    </dgm:pt>
    <dgm:pt modelId="{BD1AEF5C-813E-4132-83AB-CC56D3811A11}" type="pres">
      <dgm:prSet presAssocID="{B78343C9-4FE0-4F6C-973F-5A16272E172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9FBAB65-7FF7-404F-83D8-306FAB511474}" type="pres">
      <dgm:prSet presAssocID="{C36C328B-23F8-4B31-A907-5EC42F43B48B}" presName="spacer" presStyleCnt="0"/>
      <dgm:spPr/>
    </dgm:pt>
    <dgm:pt modelId="{7F3429A5-1930-4AEA-A8B1-6DB60E78A8C4}" type="pres">
      <dgm:prSet presAssocID="{D7BAE2C8-971D-43C1-B6CE-1E1A16D0D89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0E6FFEC-8F96-495A-8C76-612F009D2435}" type="pres">
      <dgm:prSet presAssocID="{EB3FB244-0867-40AD-8E56-7322B637E52C}" presName="spacer" presStyleCnt="0"/>
      <dgm:spPr/>
    </dgm:pt>
    <dgm:pt modelId="{9E0FA46D-CBDF-42C1-B961-29F8C78B94E9}" type="pres">
      <dgm:prSet presAssocID="{73B7CF7E-E898-4A62-A76E-2AFB022C697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8E99096-1A57-4A26-88FC-31FD2571273B}" type="pres">
      <dgm:prSet presAssocID="{50C33704-F077-44CD-8C06-390417C049E8}" presName="spacer" presStyleCnt="0"/>
      <dgm:spPr/>
    </dgm:pt>
    <dgm:pt modelId="{30C5448A-B58C-43C6-B641-E95745C5D976}" type="pres">
      <dgm:prSet presAssocID="{17785B1E-96A7-4C8E-AA9A-314920B0DAB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FFE3C2F-8228-4722-95E1-CC0E90F301C4}" type="pres">
      <dgm:prSet presAssocID="{BB624252-3335-4516-825A-EF54ED29825B}" presName="spacer" presStyleCnt="0"/>
      <dgm:spPr/>
    </dgm:pt>
    <dgm:pt modelId="{5ADD7234-4BA3-475A-B27D-0DFC3B2B398D}" type="pres">
      <dgm:prSet presAssocID="{F864664D-75B0-4C67-A3AC-B0E8917779C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CA069EF-37BB-4C8C-A5EA-88B5CD011C33}" type="presOf" srcId="{73B7CF7E-E898-4A62-A76E-2AFB022C6974}" destId="{9E0FA46D-CBDF-42C1-B961-29F8C78B94E9}" srcOrd="0" destOrd="0" presId="urn:microsoft.com/office/officeart/2005/8/layout/vList2"/>
    <dgm:cxn modelId="{68043054-39B0-4A12-A67F-9073EA56CA7B}" srcId="{111A1BC0-86AE-40D6-AA13-CD8ED906FE3F}" destId="{B78343C9-4FE0-4F6C-973F-5A16272E1720}" srcOrd="2" destOrd="0" parTransId="{50FD4056-1159-44D8-8EAB-E51A16D5C34D}" sibTransId="{C36C328B-23F8-4B31-A907-5EC42F43B48B}"/>
    <dgm:cxn modelId="{62C2A202-F562-4D34-A4E8-C51DBC2F6D40}" type="presOf" srcId="{7EA7CD04-0C45-4566-B163-8A97E0533EF7}" destId="{DE0D348C-262D-42A3-9BAA-83BCACBE4C78}" srcOrd="0" destOrd="0" presId="urn:microsoft.com/office/officeart/2005/8/layout/vList2"/>
    <dgm:cxn modelId="{A1F13F9F-BDC3-4ECA-8F88-97503C8F11E8}" srcId="{111A1BC0-86AE-40D6-AA13-CD8ED906FE3F}" destId="{73B7CF7E-E898-4A62-A76E-2AFB022C6974}" srcOrd="4" destOrd="0" parTransId="{EDAFD605-BB31-450E-9E81-FE6C4EDA31FB}" sibTransId="{50C33704-F077-44CD-8C06-390417C049E8}"/>
    <dgm:cxn modelId="{5FFB8A58-CDCD-41F8-BDFC-D57513499DFC}" srcId="{111A1BC0-86AE-40D6-AA13-CD8ED906FE3F}" destId="{7EA7CD04-0C45-4566-B163-8A97E0533EF7}" srcOrd="0" destOrd="0" parTransId="{61799F04-ED59-48C7-AD12-77A24238A7EF}" sibTransId="{9A1109D5-85B9-4209-9B91-BB94360A530A}"/>
    <dgm:cxn modelId="{4FF5E6B7-DE76-47A5-AE57-B1D97935DA82}" type="presOf" srcId="{F864664D-75B0-4C67-A3AC-B0E8917779C5}" destId="{5ADD7234-4BA3-475A-B27D-0DFC3B2B398D}" srcOrd="0" destOrd="0" presId="urn:microsoft.com/office/officeart/2005/8/layout/vList2"/>
    <dgm:cxn modelId="{4D3BB881-33F7-43C3-83FE-E2EE611893F8}" srcId="{111A1BC0-86AE-40D6-AA13-CD8ED906FE3F}" destId="{17785B1E-96A7-4C8E-AA9A-314920B0DAB0}" srcOrd="5" destOrd="0" parTransId="{10B35425-E412-48DB-994F-4321DDF881F1}" sibTransId="{BB624252-3335-4516-825A-EF54ED29825B}"/>
    <dgm:cxn modelId="{9683F2E7-A723-4702-85C8-B9E876D4C069}" srcId="{111A1BC0-86AE-40D6-AA13-CD8ED906FE3F}" destId="{D7BAE2C8-971D-43C1-B6CE-1E1A16D0D890}" srcOrd="3" destOrd="0" parTransId="{0FB6E8D3-758E-429E-A9B5-709021A201FE}" sibTransId="{EB3FB244-0867-40AD-8E56-7322B637E52C}"/>
    <dgm:cxn modelId="{DA08C330-E9EB-4A78-9AF9-B7DC84253A3A}" type="presOf" srcId="{17785B1E-96A7-4C8E-AA9A-314920B0DAB0}" destId="{30C5448A-B58C-43C6-B641-E95745C5D976}" srcOrd="0" destOrd="0" presId="urn:microsoft.com/office/officeart/2005/8/layout/vList2"/>
    <dgm:cxn modelId="{7A53FD93-9E62-4655-BCF7-EE291C1F0FCD}" type="presOf" srcId="{D7BAE2C8-971D-43C1-B6CE-1E1A16D0D890}" destId="{7F3429A5-1930-4AEA-A8B1-6DB60E78A8C4}" srcOrd="0" destOrd="0" presId="urn:microsoft.com/office/officeart/2005/8/layout/vList2"/>
    <dgm:cxn modelId="{2C490DB9-2CAE-4C13-B0ED-FED666CC6483}" srcId="{111A1BC0-86AE-40D6-AA13-CD8ED906FE3F}" destId="{C200E7B1-57C5-4F70-9C59-F9623A4D9385}" srcOrd="1" destOrd="0" parTransId="{E557B420-A4A3-4F84-A9C7-E0F5C80201E8}" sibTransId="{4BA862E9-273C-41E2-8AEA-E51B35D3AE35}"/>
    <dgm:cxn modelId="{547C13FD-42C3-4D5B-8630-0F6EDE32E550}" srcId="{111A1BC0-86AE-40D6-AA13-CD8ED906FE3F}" destId="{F864664D-75B0-4C67-A3AC-B0E8917779C5}" srcOrd="6" destOrd="0" parTransId="{7BC08A8C-75CD-4D66-BA6D-14688F7265F6}" sibTransId="{CA54F374-E696-4ABE-A970-FE50E1FBFFC5}"/>
    <dgm:cxn modelId="{1B0D1099-DE53-418F-AEE7-48E4F195647B}" type="presOf" srcId="{C200E7B1-57C5-4F70-9C59-F9623A4D9385}" destId="{D209BB0B-F751-4ADA-9A03-03684C84E3D0}" srcOrd="0" destOrd="0" presId="urn:microsoft.com/office/officeart/2005/8/layout/vList2"/>
    <dgm:cxn modelId="{6387AF31-5E00-4A75-8522-BE580A6111C5}" type="presOf" srcId="{B78343C9-4FE0-4F6C-973F-5A16272E1720}" destId="{BD1AEF5C-813E-4132-83AB-CC56D3811A11}" srcOrd="0" destOrd="0" presId="urn:microsoft.com/office/officeart/2005/8/layout/vList2"/>
    <dgm:cxn modelId="{2BBE5D94-6EFD-4256-95F3-F425ACCD408F}" type="presOf" srcId="{111A1BC0-86AE-40D6-AA13-CD8ED906FE3F}" destId="{083964CB-C966-4D56-A8CE-252352BC8A7C}" srcOrd="0" destOrd="0" presId="urn:microsoft.com/office/officeart/2005/8/layout/vList2"/>
    <dgm:cxn modelId="{7C72BE05-E6CE-4664-86C0-1DCA22998EBA}" type="presParOf" srcId="{083964CB-C966-4D56-A8CE-252352BC8A7C}" destId="{DE0D348C-262D-42A3-9BAA-83BCACBE4C78}" srcOrd="0" destOrd="0" presId="urn:microsoft.com/office/officeart/2005/8/layout/vList2"/>
    <dgm:cxn modelId="{F9644D54-0541-496F-B0CB-336E9C5B30CF}" type="presParOf" srcId="{083964CB-C966-4D56-A8CE-252352BC8A7C}" destId="{99546117-C3F8-485D-ACD4-ED5EF217AAF2}" srcOrd="1" destOrd="0" presId="urn:microsoft.com/office/officeart/2005/8/layout/vList2"/>
    <dgm:cxn modelId="{E19D8ED9-7C39-4E36-A5CC-3F205BC2B0A7}" type="presParOf" srcId="{083964CB-C966-4D56-A8CE-252352BC8A7C}" destId="{D209BB0B-F751-4ADA-9A03-03684C84E3D0}" srcOrd="2" destOrd="0" presId="urn:microsoft.com/office/officeart/2005/8/layout/vList2"/>
    <dgm:cxn modelId="{A803F218-628B-4951-B64A-A37FC05847D2}" type="presParOf" srcId="{083964CB-C966-4D56-A8CE-252352BC8A7C}" destId="{B458CC29-DA4F-43DE-8591-6AF3180BBE82}" srcOrd="3" destOrd="0" presId="urn:microsoft.com/office/officeart/2005/8/layout/vList2"/>
    <dgm:cxn modelId="{A932C504-D3F7-4FF3-8EC9-16C0AC5CE8D6}" type="presParOf" srcId="{083964CB-C966-4D56-A8CE-252352BC8A7C}" destId="{BD1AEF5C-813E-4132-83AB-CC56D3811A11}" srcOrd="4" destOrd="0" presId="urn:microsoft.com/office/officeart/2005/8/layout/vList2"/>
    <dgm:cxn modelId="{9B4FE47A-4A85-4C57-BBFB-8DE93F96DD78}" type="presParOf" srcId="{083964CB-C966-4D56-A8CE-252352BC8A7C}" destId="{19FBAB65-7FF7-404F-83D8-306FAB511474}" srcOrd="5" destOrd="0" presId="urn:microsoft.com/office/officeart/2005/8/layout/vList2"/>
    <dgm:cxn modelId="{CA6E2946-60BB-49C3-8BA5-C3D2F262EEBE}" type="presParOf" srcId="{083964CB-C966-4D56-A8CE-252352BC8A7C}" destId="{7F3429A5-1930-4AEA-A8B1-6DB60E78A8C4}" srcOrd="6" destOrd="0" presId="urn:microsoft.com/office/officeart/2005/8/layout/vList2"/>
    <dgm:cxn modelId="{9D5F68D3-A34B-4DCB-85AD-F8BB2FCB0A7F}" type="presParOf" srcId="{083964CB-C966-4D56-A8CE-252352BC8A7C}" destId="{60E6FFEC-8F96-495A-8C76-612F009D2435}" srcOrd="7" destOrd="0" presId="urn:microsoft.com/office/officeart/2005/8/layout/vList2"/>
    <dgm:cxn modelId="{46008E95-6994-489B-A6AB-31AF2ED42394}" type="presParOf" srcId="{083964CB-C966-4D56-A8CE-252352BC8A7C}" destId="{9E0FA46D-CBDF-42C1-B961-29F8C78B94E9}" srcOrd="8" destOrd="0" presId="urn:microsoft.com/office/officeart/2005/8/layout/vList2"/>
    <dgm:cxn modelId="{E9FCF97B-3B08-4AD6-ACC1-6AB86F22CA43}" type="presParOf" srcId="{083964CB-C966-4D56-A8CE-252352BC8A7C}" destId="{F8E99096-1A57-4A26-88FC-31FD2571273B}" srcOrd="9" destOrd="0" presId="urn:microsoft.com/office/officeart/2005/8/layout/vList2"/>
    <dgm:cxn modelId="{B9BA442E-B434-4BFC-96C7-76F1D96764FE}" type="presParOf" srcId="{083964CB-C966-4D56-A8CE-252352BC8A7C}" destId="{30C5448A-B58C-43C6-B641-E95745C5D976}" srcOrd="10" destOrd="0" presId="urn:microsoft.com/office/officeart/2005/8/layout/vList2"/>
    <dgm:cxn modelId="{6BB2D141-D6B3-4468-8F91-638AC72CA88A}" type="presParOf" srcId="{083964CB-C966-4D56-A8CE-252352BC8A7C}" destId="{0FFE3C2F-8228-4722-95E1-CC0E90F301C4}" srcOrd="11" destOrd="0" presId="urn:microsoft.com/office/officeart/2005/8/layout/vList2"/>
    <dgm:cxn modelId="{8FEDC6A4-741B-4104-8C03-DA5D33E9E9B4}" type="presParOf" srcId="{083964CB-C966-4D56-A8CE-252352BC8A7C}" destId="{5ADD7234-4BA3-475A-B27D-0DFC3B2B398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F715A92-11CF-4632-90A5-302BAF963940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nl-NL"/>
        </a:p>
      </dgm:t>
    </dgm:pt>
    <dgm:pt modelId="{44840043-1211-4386-9FF9-F61028D1454E}">
      <dgm:prSet/>
      <dgm:spPr/>
      <dgm:t>
        <a:bodyPr/>
        <a:lstStyle/>
        <a:p>
          <a:pPr algn="ctr" rtl="0"/>
          <a:r>
            <a:rPr lang="nl-NL" dirty="0" smtClean="0"/>
            <a:t>Cel differentiatie bij planten II</a:t>
          </a:r>
          <a:endParaRPr lang="nl-NL" dirty="0"/>
        </a:p>
      </dgm:t>
    </dgm:pt>
    <dgm:pt modelId="{AFAA5046-3A84-45C5-AB3F-6ED39D01588F}" type="parTrans" cxnId="{B1BAC755-DFDA-4F96-B188-FCA7E41C035D}">
      <dgm:prSet/>
      <dgm:spPr/>
      <dgm:t>
        <a:bodyPr/>
        <a:lstStyle/>
        <a:p>
          <a:endParaRPr lang="nl-NL"/>
        </a:p>
      </dgm:t>
    </dgm:pt>
    <dgm:pt modelId="{9808DAA1-E99D-4AB2-A3B7-CD1A43399FE5}" type="sibTrans" cxnId="{B1BAC755-DFDA-4F96-B188-FCA7E41C035D}">
      <dgm:prSet/>
      <dgm:spPr/>
      <dgm:t>
        <a:bodyPr/>
        <a:lstStyle/>
        <a:p>
          <a:endParaRPr lang="nl-NL"/>
        </a:p>
      </dgm:t>
    </dgm:pt>
    <dgm:pt modelId="{149C0B9D-A794-49B7-A713-AA2C5DC5BF92}" type="pres">
      <dgm:prSet presAssocID="{CF715A92-11CF-4632-90A5-302BAF9639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0322ABA-B77F-4B2D-B992-CCE868F79853}" type="pres">
      <dgm:prSet presAssocID="{44840043-1211-4386-9FF9-F61028D1454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1BAC755-DFDA-4F96-B188-FCA7E41C035D}" srcId="{CF715A92-11CF-4632-90A5-302BAF963940}" destId="{44840043-1211-4386-9FF9-F61028D1454E}" srcOrd="0" destOrd="0" parTransId="{AFAA5046-3A84-45C5-AB3F-6ED39D01588F}" sibTransId="{9808DAA1-E99D-4AB2-A3B7-CD1A43399FE5}"/>
    <dgm:cxn modelId="{DE4D7C4B-7241-49BD-A179-4F06D6FBB836}" type="presOf" srcId="{CF715A92-11CF-4632-90A5-302BAF963940}" destId="{149C0B9D-A794-49B7-A713-AA2C5DC5BF92}" srcOrd="0" destOrd="0" presId="urn:microsoft.com/office/officeart/2005/8/layout/vList2"/>
    <dgm:cxn modelId="{A6384980-CC6F-4846-A8DE-3501C8B17D3D}" type="presOf" srcId="{44840043-1211-4386-9FF9-F61028D1454E}" destId="{50322ABA-B77F-4B2D-B992-CCE868F79853}" srcOrd="0" destOrd="0" presId="urn:microsoft.com/office/officeart/2005/8/layout/vList2"/>
    <dgm:cxn modelId="{3E81B70F-3697-414D-ABB2-7E047EA7EF15}" type="presParOf" srcId="{149C0B9D-A794-49B7-A713-AA2C5DC5BF92}" destId="{50322ABA-B77F-4B2D-B992-CCE868F798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0BD9870-5ABA-4360-AD7C-B4B6C11D57E7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F9BB2976-A4EF-43FD-ADEA-F74D4FC12E21}">
      <dgm:prSet/>
      <dgm:spPr/>
      <dgm:t>
        <a:bodyPr/>
        <a:lstStyle/>
        <a:p>
          <a:pPr rtl="0"/>
          <a:r>
            <a:rPr lang="nl-NL" smtClean="0"/>
            <a:t>Houtachtige planten: delingszone tussen hout en bast</a:t>
          </a:r>
          <a:endParaRPr lang="nl-NL"/>
        </a:p>
      </dgm:t>
    </dgm:pt>
    <dgm:pt modelId="{92FFB35D-0FC5-4869-BD24-B8DD7460B60F}" type="parTrans" cxnId="{E86965B8-AABC-4A1D-BB33-0D67C378918F}">
      <dgm:prSet/>
      <dgm:spPr/>
      <dgm:t>
        <a:bodyPr/>
        <a:lstStyle/>
        <a:p>
          <a:endParaRPr lang="nl-NL"/>
        </a:p>
      </dgm:t>
    </dgm:pt>
    <dgm:pt modelId="{0650217D-1A28-46CD-948E-4A6169593561}" type="sibTrans" cxnId="{E86965B8-AABC-4A1D-BB33-0D67C378918F}">
      <dgm:prSet/>
      <dgm:spPr/>
      <dgm:t>
        <a:bodyPr/>
        <a:lstStyle/>
        <a:p>
          <a:endParaRPr lang="nl-NL"/>
        </a:p>
      </dgm:t>
    </dgm:pt>
    <dgm:pt modelId="{8AC26B93-EADF-4F59-A371-AACBD738126E}">
      <dgm:prSet/>
      <dgm:spPr/>
      <dgm:t>
        <a:bodyPr/>
        <a:lstStyle/>
        <a:p>
          <a:pPr rtl="0"/>
          <a:r>
            <a:rPr lang="nl-NL" smtClean="0"/>
            <a:t>Delingszone wordt het cambium genoemd</a:t>
          </a:r>
          <a:endParaRPr lang="nl-NL"/>
        </a:p>
      </dgm:t>
    </dgm:pt>
    <dgm:pt modelId="{2C4710CC-4D34-4BE2-9FB4-A225EEBBB43D}" type="parTrans" cxnId="{6A009F58-8373-454D-A4B3-DE4283B869AB}">
      <dgm:prSet/>
      <dgm:spPr/>
      <dgm:t>
        <a:bodyPr/>
        <a:lstStyle/>
        <a:p>
          <a:endParaRPr lang="nl-NL"/>
        </a:p>
      </dgm:t>
    </dgm:pt>
    <dgm:pt modelId="{FB06502F-26F0-4AC7-982C-14CFEB20113B}" type="sibTrans" cxnId="{6A009F58-8373-454D-A4B3-DE4283B869AB}">
      <dgm:prSet/>
      <dgm:spPr/>
      <dgm:t>
        <a:bodyPr/>
        <a:lstStyle/>
        <a:p>
          <a:endParaRPr lang="nl-NL"/>
        </a:p>
      </dgm:t>
    </dgm:pt>
    <dgm:pt modelId="{A885CFFE-E67C-48E3-884F-4372EAB82DFA}">
      <dgm:prSet/>
      <dgm:spPr/>
      <dgm:t>
        <a:bodyPr/>
        <a:lstStyle/>
        <a:p>
          <a:pPr rtl="0"/>
          <a:r>
            <a:rPr lang="nl-NL" smtClean="0"/>
            <a:t>Activiteit in lente groter dan in herfst</a:t>
          </a:r>
          <a:endParaRPr lang="nl-NL"/>
        </a:p>
      </dgm:t>
    </dgm:pt>
    <dgm:pt modelId="{1CB943D0-5936-4679-A4F1-FB29EE63ED5A}" type="parTrans" cxnId="{C4C6926D-5691-4518-A6A0-652F0F5B7F56}">
      <dgm:prSet/>
      <dgm:spPr/>
      <dgm:t>
        <a:bodyPr/>
        <a:lstStyle/>
        <a:p>
          <a:endParaRPr lang="nl-NL"/>
        </a:p>
      </dgm:t>
    </dgm:pt>
    <dgm:pt modelId="{11365C01-40D0-4AC3-A3D1-99F4CB32CC84}" type="sibTrans" cxnId="{C4C6926D-5691-4518-A6A0-652F0F5B7F56}">
      <dgm:prSet/>
      <dgm:spPr/>
      <dgm:t>
        <a:bodyPr/>
        <a:lstStyle/>
        <a:p>
          <a:endParaRPr lang="nl-NL"/>
        </a:p>
      </dgm:t>
    </dgm:pt>
    <dgm:pt modelId="{F61089AA-C852-4165-9506-0166CE79F636}">
      <dgm:prSet/>
      <dgm:spPr/>
      <dgm:t>
        <a:bodyPr/>
        <a:lstStyle/>
        <a:p>
          <a:pPr rtl="0"/>
          <a:r>
            <a:rPr lang="nl-NL" smtClean="0"/>
            <a:t>Gevolg: ontstaan van jaarringen</a:t>
          </a:r>
          <a:endParaRPr lang="nl-NL"/>
        </a:p>
      </dgm:t>
    </dgm:pt>
    <dgm:pt modelId="{684FCD9D-91CB-46C9-8325-5CE81A86E6F0}" type="parTrans" cxnId="{7D265008-E199-49C1-A500-C4CA6563606D}">
      <dgm:prSet/>
      <dgm:spPr/>
      <dgm:t>
        <a:bodyPr/>
        <a:lstStyle/>
        <a:p>
          <a:endParaRPr lang="nl-NL"/>
        </a:p>
      </dgm:t>
    </dgm:pt>
    <dgm:pt modelId="{AD181347-02FC-4E0D-BAEE-4EB2951A28E7}" type="sibTrans" cxnId="{7D265008-E199-49C1-A500-C4CA6563606D}">
      <dgm:prSet/>
      <dgm:spPr/>
      <dgm:t>
        <a:bodyPr/>
        <a:lstStyle/>
        <a:p>
          <a:endParaRPr lang="nl-NL"/>
        </a:p>
      </dgm:t>
    </dgm:pt>
    <dgm:pt modelId="{A3CB1D83-C5F3-4ADA-A126-49D711B5ED76}" type="pres">
      <dgm:prSet presAssocID="{A0BD9870-5ABA-4360-AD7C-B4B6C11D57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81B8503-9828-437D-98D7-23195FF2FDD0}" type="pres">
      <dgm:prSet presAssocID="{F9BB2976-A4EF-43FD-ADEA-F74D4FC12E2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6D09631-8271-419C-90FD-CF7C3F67B695}" type="pres">
      <dgm:prSet presAssocID="{0650217D-1A28-46CD-948E-4A6169593561}" presName="spacer" presStyleCnt="0"/>
      <dgm:spPr/>
    </dgm:pt>
    <dgm:pt modelId="{6596619A-2CE2-4EAD-ACEB-C84A2EC13D18}" type="pres">
      <dgm:prSet presAssocID="{8AC26B93-EADF-4F59-A371-AACBD738126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25B4646-AB64-4B62-9AD0-52A9E59CA5F8}" type="pres">
      <dgm:prSet presAssocID="{FB06502F-26F0-4AC7-982C-14CFEB20113B}" presName="spacer" presStyleCnt="0"/>
      <dgm:spPr/>
    </dgm:pt>
    <dgm:pt modelId="{3E41B013-6F59-4910-8C68-B4EE9E3F3894}" type="pres">
      <dgm:prSet presAssocID="{A885CFFE-E67C-48E3-884F-4372EAB82DF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C21BFC8-8D89-44BA-AC76-F0A61F321EAD}" type="pres">
      <dgm:prSet presAssocID="{11365C01-40D0-4AC3-A3D1-99F4CB32CC84}" presName="spacer" presStyleCnt="0"/>
      <dgm:spPr/>
    </dgm:pt>
    <dgm:pt modelId="{465809C7-6AE6-46E8-A01C-3C7996357217}" type="pres">
      <dgm:prSet presAssocID="{F61089AA-C852-4165-9506-0166CE79F63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786D218-EE5C-4BE7-BB19-A1E1CDDE004A}" type="presOf" srcId="{A0BD9870-5ABA-4360-AD7C-B4B6C11D57E7}" destId="{A3CB1D83-C5F3-4ADA-A126-49D711B5ED76}" srcOrd="0" destOrd="0" presId="urn:microsoft.com/office/officeart/2005/8/layout/vList2"/>
    <dgm:cxn modelId="{0BF2CD21-905B-434F-B142-676A842943F7}" type="presOf" srcId="{8AC26B93-EADF-4F59-A371-AACBD738126E}" destId="{6596619A-2CE2-4EAD-ACEB-C84A2EC13D18}" srcOrd="0" destOrd="0" presId="urn:microsoft.com/office/officeart/2005/8/layout/vList2"/>
    <dgm:cxn modelId="{A20B3B96-7622-4FF3-8018-ED0ACE6D2DAE}" type="presOf" srcId="{F61089AA-C852-4165-9506-0166CE79F636}" destId="{465809C7-6AE6-46E8-A01C-3C7996357217}" srcOrd="0" destOrd="0" presId="urn:microsoft.com/office/officeart/2005/8/layout/vList2"/>
    <dgm:cxn modelId="{1081F57B-5F91-4C9D-91C6-B98BA556319E}" type="presOf" srcId="{F9BB2976-A4EF-43FD-ADEA-F74D4FC12E21}" destId="{F81B8503-9828-437D-98D7-23195FF2FDD0}" srcOrd="0" destOrd="0" presId="urn:microsoft.com/office/officeart/2005/8/layout/vList2"/>
    <dgm:cxn modelId="{E86965B8-AABC-4A1D-BB33-0D67C378918F}" srcId="{A0BD9870-5ABA-4360-AD7C-B4B6C11D57E7}" destId="{F9BB2976-A4EF-43FD-ADEA-F74D4FC12E21}" srcOrd="0" destOrd="0" parTransId="{92FFB35D-0FC5-4869-BD24-B8DD7460B60F}" sibTransId="{0650217D-1A28-46CD-948E-4A6169593561}"/>
    <dgm:cxn modelId="{C4C6926D-5691-4518-A6A0-652F0F5B7F56}" srcId="{A0BD9870-5ABA-4360-AD7C-B4B6C11D57E7}" destId="{A885CFFE-E67C-48E3-884F-4372EAB82DFA}" srcOrd="2" destOrd="0" parTransId="{1CB943D0-5936-4679-A4F1-FB29EE63ED5A}" sibTransId="{11365C01-40D0-4AC3-A3D1-99F4CB32CC84}"/>
    <dgm:cxn modelId="{7D265008-E199-49C1-A500-C4CA6563606D}" srcId="{A0BD9870-5ABA-4360-AD7C-B4B6C11D57E7}" destId="{F61089AA-C852-4165-9506-0166CE79F636}" srcOrd="3" destOrd="0" parTransId="{684FCD9D-91CB-46C9-8325-5CE81A86E6F0}" sibTransId="{AD181347-02FC-4E0D-BAEE-4EB2951A28E7}"/>
    <dgm:cxn modelId="{8D843EED-26C5-4E98-A2EF-6BDE8846074B}" type="presOf" srcId="{A885CFFE-E67C-48E3-884F-4372EAB82DFA}" destId="{3E41B013-6F59-4910-8C68-B4EE9E3F3894}" srcOrd="0" destOrd="0" presId="urn:microsoft.com/office/officeart/2005/8/layout/vList2"/>
    <dgm:cxn modelId="{6A009F58-8373-454D-A4B3-DE4283B869AB}" srcId="{A0BD9870-5ABA-4360-AD7C-B4B6C11D57E7}" destId="{8AC26B93-EADF-4F59-A371-AACBD738126E}" srcOrd="1" destOrd="0" parTransId="{2C4710CC-4D34-4BE2-9FB4-A225EEBBB43D}" sibTransId="{FB06502F-26F0-4AC7-982C-14CFEB20113B}"/>
    <dgm:cxn modelId="{EE7AB279-950F-4396-91D7-16E02F016151}" type="presParOf" srcId="{A3CB1D83-C5F3-4ADA-A126-49D711B5ED76}" destId="{F81B8503-9828-437D-98D7-23195FF2FDD0}" srcOrd="0" destOrd="0" presId="urn:microsoft.com/office/officeart/2005/8/layout/vList2"/>
    <dgm:cxn modelId="{68D879E1-DDCC-43AA-B2ED-2BB703CC5680}" type="presParOf" srcId="{A3CB1D83-C5F3-4ADA-A126-49D711B5ED76}" destId="{A6D09631-8271-419C-90FD-CF7C3F67B695}" srcOrd="1" destOrd="0" presId="urn:microsoft.com/office/officeart/2005/8/layout/vList2"/>
    <dgm:cxn modelId="{D8493D3D-328A-4E34-A77D-4D0F27E37A41}" type="presParOf" srcId="{A3CB1D83-C5F3-4ADA-A126-49D711B5ED76}" destId="{6596619A-2CE2-4EAD-ACEB-C84A2EC13D18}" srcOrd="2" destOrd="0" presId="urn:microsoft.com/office/officeart/2005/8/layout/vList2"/>
    <dgm:cxn modelId="{AD06AAB7-8A02-4C98-83E1-77F64420E6ED}" type="presParOf" srcId="{A3CB1D83-C5F3-4ADA-A126-49D711B5ED76}" destId="{825B4646-AB64-4B62-9AD0-52A9E59CA5F8}" srcOrd="3" destOrd="0" presId="urn:microsoft.com/office/officeart/2005/8/layout/vList2"/>
    <dgm:cxn modelId="{6F3D7886-E933-4B3A-BD99-10A686F1AE5C}" type="presParOf" srcId="{A3CB1D83-C5F3-4ADA-A126-49D711B5ED76}" destId="{3E41B013-6F59-4910-8C68-B4EE9E3F3894}" srcOrd="4" destOrd="0" presId="urn:microsoft.com/office/officeart/2005/8/layout/vList2"/>
    <dgm:cxn modelId="{E170B964-76D5-41EA-8BE1-4508A370FDA1}" type="presParOf" srcId="{A3CB1D83-C5F3-4ADA-A126-49D711B5ED76}" destId="{8C21BFC8-8D89-44BA-AC76-F0A61F321EAD}" srcOrd="5" destOrd="0" presId="urn:microsoft.com/office/officeart/2005/8/layout/vList2"/>
    <dgm:cxn modelId="{53A6FCBC-A99E-4903-9A5B-94B85F40D706}" type="presParOf" srcId="{A3CB1D83-C5F3-4ADA-A126-49D711B5ED76}" destId="{465809C7-6AE6-46E8-A01C-3C799635721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96BA24E-4E97-4C14-AF4C-6B65D7BA71A0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/>
      <dgm:spPr/>
      <dgm:t>
        <a:bodyPr/>
        <a:lstStyle/>
        <a:p>
          <a:endParaRPr lang="nl-NL"/>
        </a:p>
      </dgm:t>
    </dgm:pt>
    <dgm:pt modelId="{8708CA09-ECA0-47ED-9136-5EC0F2F6AC89}">
      <dgm:prSet/>
      <dgm:spPr/>
      <dgm:t>
        <a:bodyPr/>
        <a:lstStyle/>
        <a:p>
          <a:pPr algn="ctr" rtl="0"/>
          <a:r>
            <a:rPr lang="nl-NL" smtClean="0"/>
            <a:t>Fouten in celdifferentiatie</a:t>
          </a:r>
          <a:endParaRPr lang="nl-NL"/>
        </a:p>
      </dgm:t>
    </dgm:pt>
    <dgm:pt modelId="{17EE3FD7-0AC1-4BCA-8AD8-6955117C2645}" type="parTrans" cxnId="{0D3826CE-0CE3-4B6B-BF15-90D39923D57E}">
      <dgm:prSet/>
      <dgm:spPr/>
      <dgm:t>
        <a:bodyPr/>
        <a:lstStyle/>
        <a:p>
          <a:endParaRPr lang="nl-NL"/>
        </a:p>
      </dgm:t>
    </dgm:pt>
    <dgm:pt modelId="{FAABABD7-1AFB-4A5A-8F9F-5325A322DBEF}" type="sibTrans" cxnId="{0D3826CE-0CE3-4B6B-BF15-90D39923D57E}">
      <dgm:prSet/>
      <dgm:spPr/>
      <dgm:t>
        <a:bodyPr/>
        <a:lstStyle/>
        <a:p>
          <a:endParaRPr lang="nl-NL"/>
        </a:p>
      </dgm:t>
    </dgm:pt>
    <dgm:pt modelId="{C87477BA-3CA1-485A-BE10-A7D5FCA9B1B5}" type="pres">
      <dgm:prSet presAssocID="{B96BA24E-4E97-4C14-AF4C-6B65D7BA71A0}" presName="linear" presStyleCnt="0">
        <dgm:presLayoutVars>
          <dgm:animLvl val="lvl"/>
          <dgm:resizeHandles val="exact"/>
        </dgm:presLayoutVars>
      </dgm:prSet>
      <dgm:spPr/>
    </dgm:pt>
    <dgm:pt modelId="{CB083EBB-EC36-426E-962F-819122854F9D}" type="pres">
      <dgm:prSet presAssocID="{8708CA09-ECA0-47ED-9136-5EC0F2F6AC8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D3826CE-0CE3-4B6B-BF15-90D39923D57E}" srcId="{B96BA24E-4E97-4C14-AF4C-6B65D7BA71A0}" destId="{8708CA09-ECA0-47ED-9136-5EC0F2F6AC89}" srcOrd="0" destOrd="0" parTransId="{17EE3FD7-0AC1-4BCA-8AD8-6955117C2645}" sibTransId="{FAABABD7-1AFB-4A5A-8F9F-5325A322DBEF}"/>
    <dgm:cxn modelId="{49703829-FC79-4FC1-946B-08DF50AD3B02}" type="presOf" srcId="{8708CA09-ECA0-47ED-9136-5EC0F2F6AC89}" destId="{CB083EBB-EC36-426E-962F-819122854F9D}" srcOrd="0" destOrd="0" presId="urn:microsoft.com/office/officeart/2005/8/layout/vList2"/>
    <dgm:cxn modelId="{B681BB77-CBD7-42C8-811F-1662751A54F1}" type="presOf" srcId="{B96BA24E-4E97-4C14-AF4C-6B65D7BA71A0}" destId="{C87477BA-3CA1-485A-BE10-A7D5FCA9B1B5}" srcOrd="0" destOrd="0" presId="urn:microsoft.com/office/officeart/2005/8/layout/vList2"/>
    <dgm:cxn modelId="{30A4D8FD-9FFE-4307-908D-D5E2B89388AB}" type="presParOf" srcId="{C87477BA-3CA1-485A-BE10-A7D5FCA9B1B5}" destId="{CB083EBB-EC36-426E-962F-819122854F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D8A27C3-B2E8-4CAA-9290-E728AD7F78B4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B27870E9-598E-49F5-AFA9-CAE36092B0A5}">
      <dgm:prSet/>
      <dgm:spPr/>
      <dgm:t>
        <a:bodyPr/>
        <a:lstStyle/>
        <a:p>
          <a:pPr algn="ctr" rtl="0"/>
          <a:r>
            <a:rPr lang="nl-NL" smtClean="0"/>
            <a:t>Fouten in de replicatie van DNA: meestal hersteld</a:t>
          </a:r>
          <a:endParaRPr lang="nl-NL"/>
        </a:p>
      </dgm:t>
    </dgm:pt>
    <dgm:pt modelId="{BF27E076-4844-4D8B-98EC-1A9095CC331E}" type="parTrans" cxnId="{D9F1E269-4689-43A0-A32E-BE888EDB4D66}">
      <dgm:prSet/>
      <dgm:spPr/>
      <dgm:t>
        <a:bodyPr/>
        <a:lstStyle/>
        <a:p>
          <a:pPr algn="ctr"/>
          <a:endParaRPr lang="nl-NL"/>
        </a:p>
      </dgm:t>
    </dgm:pt>
    <dgm:pt modelId="{98CD197D-26FE-4C23-AE3C-08632B8C1DC8}" type="sibTrans" cxnId="{D9F1E269-4689-43A0-A32E-BE888EDB4D66}">
      <dgm:prSet/>
      <dgm:spPr/>
      <dgm:t>
        <a:bodyPr/>
        <a:lstStyle/>
        <a:p>
          <a:pPr algn="ctr"/>
          <a:endParaRPr lang="nl-NL"/>
        </a:p>
      </dgm:t>
    </dgm:pt>
    <dgm:pt modelId="{39C28C81-FACF-4BDF-9593-CD97CF8D1C1C}">
      <dgm:prSet/>
      <dgm:spPr/>
      <dgm:t>
        <a:bodyPr/>
        <a:lstStyle/>
        <a:p>
          <a:pPr algn="ctr" rtl="0"/>
          <a:r>
            <a:rPr lang="nl-NL" smtClean="0"/>
            <a:t>Afwijkende cellen meestal vernietigd door afweersysteem</a:t>
          </a:r>
          <a:endParaRPr lang="nl-NL"/>
        </a:p>
      </dgm:t>
    </dgm:pt>
    <dgm:pt modelId="{09EBB186-F710-4B3C-9934-81E7ACB020B0}" type="parTrans" cxnId="{3630A532-E429-4522-B266-28F21182BFCC}">
      <dgm:prSet/>
      <dgm:spPr/>
      <dgm:t>
        <a:bodyPr/>
        <a:lstStyle/>
        <a:p>
          <a:pPr algn="ctr"/>
          <a:endParaRPr lang="nl-NL"/>
        </a:p>
      </dgm:t>
    </dgm:pt>
    <dgm:pt modelId="{EC298F29-9022-47C4-98EE-0B5CDCF81403}" type="sibTrans" cxnId="{3630A532-E429-4522-B266-28F21182BFCC}">
      <dgm:prSet/>
      <dgm:spPr/>
      <dgm:t>
        <a:bodyPr/>
        <a:lstStyle/>
        <a:p>
          <a:pPr algn="ctr"/>
          <a:endParaRPr lang="nl-NL"/>
        </a:p>
      </dgm:t>
    </dgm:pt>
    <dgm:pt modelId="{7D032352-6437-4704-A474-193F1BC1217D}">
      <dgm:prSet/>
      <dgm:spPr/>
      <dgm:t>
        <a:bodyPr/>
        <a:lstStyle/>
        <a:p>
          <a:pPr algn="ctr" rtl="0"/>
          <a:r>
            <a:rPr lang="nl-NL" smtClean="0"/>
            <a:t>Apoptose: defecte cellen breken zichzelf af</a:t>
          </a:r>
          <a:endParaRPr lang="nl-NL"/>
        </a:p>
      </dgm:t>
    </dgm:pt>
    <dgm:pt modelId="{DD3A4810-874C-4165-8817-A7661CA03037}" type="parTrans" cxnId="{4EC8D0D9-6613-4087-90C9-E17A024A5048}">
      <dgm:prSet/>
      <dgm:spPr/>
      <dgm:t>
        <a:bodyPr/>
        <a:lstStyle/>
        <a:p>
          <a:pPr algn="ctr"/>
          <a:endParaRPr lang="nl-NL"/>
        </a:p>
      </dgm:t>
    </dgm:pt>
    <dgm:pt modelId="{FB59ED55-7A22-467D-9E0B-EA4103C801E9}" type="sibTrans" cxnId="{4EC8D0D9-6613-4087-90C9-E17A024A5048}">
      <dgm:prSet/>
      <dgm:spPr/>
      <dgm:t>
        <a:bodyPr/>
        <a:lstStyle/>
        <a:p>
          <a:pPr algn="ctr"/>
          <a:endParaRPr lang="nl-NL"/>
        </a:p>
      </dgm:t>
    </dgm:pt>
    <dgm:pt modelId="{B6E9EFB1-AC7B-496C-9B9E-6DD9AC57D1DE}">
      <dgm:prSet/>
      <dgm:spPr/>
      <dgm:t>
        <a:bodyPr/>
        <a:lstStyle/>
        <a:p>
          <a:pPr algn="ctr" rtl="0"/>
          <a:r>
            <a:rPr lang="nl-NL" smtClean="0"/>
            <a:t>Fouten in embryonale celdeling </a:t>
          </a:r>
          <a:r>
            <a:rPr lang="nl-NL" smtClean="0">
              <a:sym typeface="Wingdings"/>
            </a:rPr>
            <a:t></a:t>
          </a:r>
          <a:r>
            <a:rPr lang="nl-NL" smtClean="0"/>
            <a:t> afwijkingen</a:t>
          </a:r>
          <a:endParaRPr lang="nl-NL"/>
        </a:p>
      </dgm:t>
    </dgm:pt>
    <dgm:pt modelId="{CD79E82C-28A1-4F76-85F9-BF12BD44482D}" type="parTrans" cxnId="{DA95217C-000B-49C2-BCCF-2CEDB7494EC0}">
      <dgm:prSet/>
      <dgm:spPr/>
      <dgm:t>
        <a:bodyPr/>
        <a:lstStyle/>
        <a:p>
          <a:pPr algn="ctr"/>
          <a:endParaRPr lang="nl-NL"/>
        </a:p>
      </dgm:t>
    </dgm:pt>
    <dgm:pt modelId="{EE77E9C7-9D7E-4B95-909C-F5962F13F394}" type="sibTrans" cxnId="{DA95217C-000B-49C2-BCCF-2CEDB7494EC0}">
      <dgm:prSet/>
      <dgm:spPr/>
      <dgm:t>
        <a:bodyPr/>
        <a:lstStyle/>
        <a:p>
          <a:pPr algn="ctr"/>
          <a:endParaRPr lang="nl-NL"/>
        </a:p>
      </dgm:t>
    </dgm:pt>
    <dgm:pt modelId="{DF5D8EAD-17CD-4053-9C0E-CDFAE45F6EC4}">
      <dgm:prSet/>
      <dgm:spPr/>
      <dgm:t>
        <a:bodyPr/>
        <a:lstStyle/>
        <a:p>
          <a:pPr algn="ctr" rtl="0"/>
          <a:r>
            <a:rPr lang="nl-NL" smtClean="0"/>
            <a:t>Fouten in chromosomen </a:t>
          </a:r>
          <a:r>
            <a:rPr lang="nl-NL" smtClean="0">
              <a:sym typeface="Wingdings"/>
            </a:rPr>
            <a:t></a:t>
          </a:r>
          <a:r>
            <a:rPr lang="nl-NL" smtClean="0"/>
            <a:t> afwijkingen</a:t>
          </a:r>
          <a:endParaRPr lang="nl-NL"/>
        </a:p>
      </dgm:t>
    </dgm:pt>
    <dgm:pt modelId="{ECDB98B8-4FA6-4170-AFD3-A41A1D118736}" type="parTrans" cxnId="{0A634821-BA16-4B2F-AC04-8D8ACE816B71}">
      <dgm:prSet/>
      <dgm:spPr/>
      <dgm:t>
        <a:bodyPr/>
        <a:lstStyle/>
        <a:p>
          <a:pPr algn="ctr"/>
          <a:endParaRPr lang="nl-NL"/>
        </a:p>
      </dgm:t>
    </dgm:pt>
    <dgm:pt modelId="{901A76EE-8BE6-4990-9CB9-1964D0A9BC6C}" type="sibTrans" cxnId="{0A634821-BA16-4B2F-AC04-8D8ACE816B71}">
      <dgm:prSet/>
      <dgm:spPr/>
      <dgm:t>
        <a:bodyPr/>
        <a:lstStyle/>
        <a:p>
          <a:pPr algn="ctr"/>
          <a:endParaRPr lang="nl-NL"/>
        </a:p>
      </dgm:t>
    </dgm:pt>
    <dgm:pt modelId="{BC25FD5F-3669-409D-85F4-E7C7BA7D0591}">
      <dgm:prSet/>
      <dgm:spPr/>
      <dgm:t>
        <a:bodyPr/>
        <a:lstStyle/>
        <a:p>
          <a:pPr algn="ctr" rtl="0"/>
          <a:r>
            <a:rPr lang="nl-NL" smtClean="0"/>
            <a:t>Ontbrekende enzymen </a:t>
          </a:r>
          <a:r>
            <a:rPr lang="nl-NL" smtClean="0">
              <a:sym typeface="Wingdings"/>
            </a:rPr>
            <a:t></a:t>
          </a:r>
          <a:r>
            <a:rPr lang="nl-NL" smtClean="0"/>
            <a:t> stapelingsziekten</a:t>
          </a:r>
          <a:endParaRPr lang="nl-NL"/>
        </a:p>
      </dgm:t>
    </dgm:pt>
    <dgm:pt modelId="{D92194B5-149F-4899-99C9-2808940779CD}" type="parTrans" cxnId="{8BF0F1A7-38D0-4F3C-AC84-1386B8C41C39}">
      <dgm:prSet/>
      <dgm:spPr/>
      <dgm:t>
        <a:bodyPr/>
        <a:lstStyle/>
        <a:p>
          <a:pPr algn="ctr"/>
          <a:endParaRPr lang="nl-NL"/>
        </a:p>
      </dgm:t>
    </dgm:pt>
    <dgm:pt modelId="{53959B62-744F-48D6-A895-134C423941CE}" type="sibTrans" cxnId="{8BF0F1A7-38D0-4F3C-AC84-1386B8C41C39}">
      <dgm:prSet/>
      <dgm:spPr/>
      <dgm:t>
        <a:bodyPr/>
        <a:lstStyle/>
        <a:p>
          <a:pPr algn="ctr"/>
          <a:endParaRPr lang="nl-NL"/>
        </a:p>
      </dgm:t>
    </dgm:pt>
    <dgm:pt modelId="{DD3C9092-C37F-4BFE-A7DB-FCF96BC02839}" type="pres">
      <dgm:prSet presAssocID="{1D8A27C3-B2E8-4CAA-9290-E728AD7F78B4}" presName="linear" presStyleCnt="0">
        <dgm:presLayoutVars>
          <dgm:animLvl val="lvl"/>
          <dgm:resizeHandles val="exact"/>
        </dgm:presLayoutVars>
      </dgm:prSet>
      <dgm:spPr/>
    </dgm:pt>
    <dgm:pt modelId="{373CC8E3-9B70-49C5-8F71-CA8B82449670}" type="pres">
      <dgm:prSet presAssocID="{B27870E9-598E-49F5-AFA9-CAE36092B0A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085875B-4D80-42DB-89FE-1BE15153E9F6}" type="pres">
      <dgm:prSet presAssocID="{98CD197D-26FE-4C23-AE3C-08632B8C1DC8}" presName="spacer" presStyleCnt="0"/>
      <dgm:spPr/>
    </dgm:pt>
    <dgm:pt modelId="{C87B1B28-5F5D-4A9F-A422-628F7FEB21B0}" type="pres">
      <dgm:prSet presAssocID="{39C28C81-FACF-4BDF-9593-CD97CF8D1C1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8C0CCA9-69E6-459F-AD20-60AEB67DE263}" type="pres">
      <dgm:prSet presAssocID="{EC298F29-9022-47C4-98EE-0B5CDCF81403}" presName="spacer" presStyleCnt="0"/>
      <dgm:spPr/>
    </dgm:pt>
    <dgm:pt modelId="{42A835EA-0272-4ADD-8736-661A3B57E68E}" type="pres">
      <dgm:prSet presAssocID="{7D032352-6437-4704-A474-193F1BC1217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05D7394-12FD-4A3F-9520-D23966816C6A}" type="pres">
      <dgm:prSet presAssocID="{FB59ED55-7A22-467D-9E0B-EA4103C801E9}" presName="spacer" presStyleCnt="0"/>
      <dgm:spPr/>
    </dgm:pt>
    <dgm:pt modelId="{14522A6D-8F28-424F-80E2-28A31F98D51E}" type="pres">
      <dgm:prSet presAssocID="{B6E9EFB1-AC7B-496C-9B9E-6DD9AC57D1D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8D96284-54EF-490D-A9E2-6F7EF6F68A5D}" type="pres">
      <dgm:prSet presAssocID="{EE77E9C7-9D7E-4B95-909C-F5962F13F394}" presName="spacer" presStyleCnt="0"/>
      <dgm:spPr/>
    </dgm:pt>
    <dgm:pt modelId="{D5614DFA-B942-4A07-A002-1F15459BC3B7}" type="pres">
      <dgm:prSet presAssocID="{DF5D8EAD-17CD-4053-9C0E-CDFAE45F6EC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23D1B1A-F939-4DA5-BE5B-4968C53307B2}" type="pres">
      <dgm:prSet presAssocID="{901A76EE-8BE6-4990-9CB9-1964D0A9BC6C}" presName="spacer" presStyleCnt="0"/>
      <dgm:spPr/>
    </dgm:pt>
    <dgm:pt modelId="{C7C7B758-D085-40A2-A647-4BF2AAC1E16B}" type="pres">
      <dgm:prSet presAssocID="{BC25FD5F-3669-409D-85F4-E7C7BA7D059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CB2A1AE-5673-41FF-93FD-D69D5F0B6C81}" type="presOf" srcId="{39C28C81-FACF-4BDF-9593-CD97CF8D1C1C}" destId="{C87B1B28-5F5D-4A9F-A422-628F7FEB21B0}" srcOrd="0" destOrd="0" presId="urn:microsoft.com/office/officeart/2005/8/layout/vList2"/>
    <dgm:cxn modelId="{51FE523B-AE0D-4B37-AB46-4F0CA74B46A0}" type="presOf" srcId="{B27870E9-598E-49F5-AFA9-CAE36092B0A5}" destId="{373CC8E3-9B70-49C5-8F71-CA8B82449670}" srcOrd="0" destOrd="0" presId="urn:microsoft.com/office/officeart/2005/8/layout/vList2"/>
    <dgm:cxn modelId="{8BF0F1A7-38D0-4F3C-AC84-1386B8C41C39}" srcId="{1D8A27C3-B2E8-4CAA-9290-E728AD7F78B4}" destId="{BC25FD5F-3669-409D-85F4-E7C7BA7D0591}" srcOrd="5" destOrd="0" parTransId="{D92194B5-149F-4899-99C9-2808940779CD}" sibTransId="{53959B62-744F-48D6-A895-134C423941CE}"/>
    <dgm:cxn modelId="{7B53E4D9-B918-4C50-8B74-FC25E8C6E794}" type="presOf" srcId="{BC25FD5F-3669-409D-85F4-E7C7BA7D0591}" destId="{C7C7B758-D085-40A2-A647-4BF2AAC1E16B}" srcOrd="0" destOrd="0" presId="urn:microsoft.com/office/officeart/2005/8/layout/vList2"/>
    <dgm:cxn modelId="{42954427-80F5-4F0B-A8D7-DB2E17D8D8FA}" type="presOf" srcId="{DF5D8EAD-17CD-4053-9C0E-CDFAE45F6EC4}" destId="{D5614DFA-B942-4A07-A002-1F15459BC3B7}" srcOrd="0" destOrd="0" presId="urn:microsoft.com/office/officeart/2005/8/layout/vList2"/>
    <dgm:cxn modelId="{3EDB0800-5D24-4A10-B430-D2C3095E7DB5}" type="presOf" srcId="{B6E9EFB1-AC7B-496C-9B9E-6DD9AC57D1DE}" destId="{14522A6D-8F28-424F-80E2-28A31F98D51E}" srcOrd="0" destOrd="0" presId="urn:microsoft.com/office/officeart/2005/8/layout/vList2"/>
    <dgm:cxn modelId="{4EC8D0D9-6613-4087-90C9-E17A024A5048}" srcId="{1D8A27C3-B2E8-4CAA-9290-E728AD7F78B4}" destId="{7D032352-6437-4704-A474-193F1BC1217D}" srcOrd="2" destOrd="0" parTransId="{DD3A4810-874C-4165-8817-A7661CA03037}" sibTransId="{FB59ED55-7A22-467D-9E0B-EA4103C801E9}"/>
    <dgm:cxn modelId="{9A40F2EE-3313-4875-AE4E-B13D890B0BE9}" type="presOf" srcId="{7D032352-6437-4704-A474-193F1BC1217D}" destId="{42A835EA-0272-4ADD-8736-661A3B57E68E}" srcOrd="0" destOrd="0" presId="urn:microsoft.com/office/officeart/2005/8/layout/vList2"/>
    <dgm:cxn modelId="{DA95217C-000B-49C2-BCCF-2CEDB7494EC0}" srcId="{1D8A27C3-B2E8-4CAA-9290-E728AD7F78B4}" destId="{B6E9EFB1-AC7B-496C-9B9E-6DD9AC57D1DE}" srcOrd="3" destOrd="0" parTransId="{CD79E82C-28A1-4F76-85F9-BF12BD44482D}" sibTransId="{EE77E9C7-9D7E-4B95-909C-F5962F13F394}"/>
    <dgm:cxn modelId="{0A634821-BA16-4B2F-AC04-8D8ACE816B71}" srcId="{1D8A27C3-B2E8-4CAA-9290-E728AD7F78B4}" destId="{DF5D8EAD-17CD-4053-9C0E-CDFAE45F6EC4}" srcOrd="4" destOrd="0" parTransId="{ECDB98B8-4FA6-4170-AFD3-A41A1D118736}" sibTransId="{901A76EE-8BE6-4990-9CB9-1964D0A9BC6C}"/>
    <dgm:cxn modelId="{3630A532-E429-4522-B266-28F21182BFCC}" srcId="{1D8A27C3-B2E8-4CAA-9290-E728AD7F78B4}" destId="{39C28C81-FACF-4BDF-9593-CD97CF8D1C1C}" srcOrd="1" destOrd="0" parTransId="{09EBB186-F710-4B3C-9934-81E7ACB020B0}" sibTransId="{EC298F29-9022-47C4-98EE-0B5CDCF81403}"/>
    <dgm:cxn modelId="{493ADA62-EE71-42B7-8B56-95CA396289A8}" type="presOf" srcId="{1D8A27C3-B2E8-4CAA-9290-E728AD7F78B4}" destId="{DD3C9092-C37F-4BFE-A7DB-FCF96BC02839}" srcOrd="0" destOrd="0" presId="urn:microsoft.com/office/officeart/2005/8/layout/vList2"/>
    <dgm:cxn modelId="{D9F1E269-4689-43A0-A32E-BE888EDB4D66}" srcId="{1D8A27C3-B2E8-4CAA-9290-E728AD7F78B4}" destId="{B27870E9-598E-49F5-AFA9-CAE36092B0A5}" srcOrd="0" destOrd="0" parTransId="{BF27E076-4844-4D8B-98EC-1A9095CC331E}" sibTransId="{98CD197D-26FE-4C23-AE3C-08632B8C1DC8}"/>
    <dgm:cxn modelId="{217CE684-2D3F-45B4-ADAD-2FD307E884DE}" type="presParOf" srcId="{DD3C9092-C37F-4BFE-A7DB-FCF96BC02839}" destId="{373CC8E3-9B70-49C5-8F71-CA8B82449670}" srcOrd="0" destOrd="0" presId="urn:microsoft.com/office/officeart/2005/8/layout/vList2"/>
    <dgm:cxn modelId="{4F5B8EAD-BDC6-45F1-B35B-470D1F520CA3}" type="presParOf" srcId="{DD3C9092-C37F-4BFE-A7DB-FCF96BC02839}" destId="{6085875B-4D80-42DB-89FE-1BE15153E9F6}" srcOrd="1" destOrd="0" presId="urn:microsoft.com/office/officeart/2005/8/layout/vList2"/>
    <dgm:cxn modelId="{A0F2097D-3E48-462B-A8E0-F78C4C384777}" type="presParOf" srcId="{DD3C9092-C37F-4BFE-A7DB-FCF96BC02839}" destId="{C87B1B28-5F5D-4A9F-A422-628F7FEB21B0}" srcOrd="2" destOrd="0" presId="urn:microsoft.com/office/officeart/2005/8/layout/vList2"/>
    <dgm:cxn modelId="{E5E75EC6-5A1B-455F-A31B-524E90B0511B}" type="presParOf" srcId="{DD3C9092-C37F-4BFE-A7DB-FCF96BC02839}" destId="{B8C0CCA9-69E6-459F-AD20-60AEB67DE263}" srcOrd="3" destOrd="0" presId="urn:microsoft.com/office/officeart/2005/8/layout/vList2"/>
    <dgm:cxn modelId="{FBC5733D-1F1F-4683-99FE-E6DC96EB48A4}" type="presParOf" srcId="{DD3C9092-C37F-4BFE-A7DB-FCF96BC02839}" destId="{42A835EA-0272-4ADD-8736-661A3B57E68E}" srcOrd="4" destOrd="0" presId="urn:microsoft.com/office/officeart/2005/8/layout/vList2"/>
    <dgm:cxn modelId="{2660C931-3A0E-4B48-BBFC-D3F86B7215F6}" type="presParOf" srcId="{DD3C9092-C37F-4BFE-A7DB-FCF96BC02839}" destId="{305D7394-12FD-4A3F-9520-D23966816C6A}" srcOrd="5" destOrd="0" presId="urn:microsoft.com/office/officeart/2005/8/layout/vList2"/>
    <dgm:cxn modelId="{524DB2A1-17ED-478A-A051-BA01310B329A}" type="presParOf" srcId="{DD3C9092-C37F-4BFE-A7DB-FCF96BC02839}" destId="{14522A6D-8F28-424F-80E2-28A31F98D51E}" srcOrd="6" destOrd="0" presId="urn:microsoft.com/office/officeart/2005/8/layout/vList2"/>
    <dgm:cxn modelId="{B0EC4686-22C3-4948-BBB2-32E9E251B0EA}" type="presParOf" srcId="{DD3C9092-C37F-4BFE-A7DB-FCF96BC02839}" destId="{28D96284-54EF-490D-A9E2-6F7EF6F68A5D}" srcOrd="7" destOrd="0" presId="urn:microsoft.com/office/officeart/2005/8/layout/vList2"/>
    <dgm:cxn modelId="{7F418EA5-6A69-47FC-AC50-6752D0026C9B}" type="presParOf" srcId="{DD3C9092-C37F-4BFE-A7DB-FCF96BC02839}" destId="{D5614DFA-B942-4A07-A002-1F15459BC3B7}" srcOrd="8" destOrd="0" presId="urn:microsoft.com/office/officeart/2005/8/layout/vList2"/>
    <dgm:cxn modelId="{8C7843FB-0598-4918-8278-3598A49F8B63}" type="presParOf" srcId="{DD3C9092-C37F-4BFE-A7DB-FCF96BC02839}" destId="{623D1B1A-F939-4DA5-BE5B-4968C53307B2}" srcOrd="9" destOrd="0" presId="urn:microsoft.com/office/officeart/2005/8/layout/vList2"/>
    <dgm:cxn modelId="{57B9653E-5277-497B-8FC4-2E92E719DC02}" type="presParOf" srcId="{DD3C9092-C37F-4BFE-A7DB-FCF96BC02839}" destId="{C7C7B758-D085-40A2-A647-4BF2AAC1E16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5A2EB1B-0AA6-4FAD-9DBE-9A0C111D99C1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/>
      <dgm:spPr/>
      <dgm:t>
        <a:bodyPr/>
        <a:lstStyle/>
        <a:p>
          <a:endParaRPr lang="nl-NL"/>
        </a:p>
      </dgm:t>
    </dgm:pt>
    <dgm:pt modelId="{C41B0D81-3868-454D-BEF1-B8A0986E267B}">
      <dgm:prSet/>
      <dgm:spPr/>
      <dgm:t>
        <a:bodyPr/>
        <a:lstStyle/>
        <a:p>
          <a:pPr algn="ctr" rtl="0"/>
          <a:r>
            <a:rPr lang="nl-NL" smtClean="0"/>
            <a:t>Wildgroei bij cellen</a:t>
          </a:r>
          <a:endParaRPr lang="nl-NL"/>
        </a:p>
      </dgm:t>
    </dgm:pt>
    <dgm:pt modelId="{FFB085DB-76B9-4524-A7C3-3D2640DA7D13}" type="parTrans" cxnId="{B8303885-860A-47B3-B3F9-B46A4D1746E7}">
      <dgm:prSet/>
      <dgm:spPr/>
      <dgm:t>
        <a:bodyPr/>
        <a:lstStyle/>
        <a:p>
          <a:endParaRPr lang="nl-NL"/>
        </a:p>
      </dgm:t>
    </dgm:pt>
    <dgm:pt modelId="{2F617EFB-1926-4E5B-B624-6BB1561A94BE}" type="sibTrans" cxnId="{B8303885-860A-47B3-B3F9-B46A4D1746E7}">
      <dgm:prSet/>
      <dgm:spPr/>
      <dgm:t>
        <a:bodyPr/>
        <a:lstStyle/>
        <a:p>
          <a:endParaRPr lang="nl-NL"/>
        </a:p>
      </dgm:t>
    </dgm:pt>
    <dgm:pt modelId="{DBD42ED0-2BC5-4950-9060-C8AFB990855D}" type="pres">
      <dgm:prSet presAssocID="{C5A2EB1B-0AA6-4FAD-9DBE-9A0C111D99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C03660E-6D16-4A66-BDD2-3605096F1E48}" type="pres">
      <dgm:prSet presAssocID="{C41B0D81-3868-454D-BEF1-B8A0986E267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8303885-860A-47B3-B3F9-B46A4D1746E7}" srcId="{C5A2EB1B-0AA6-4FAD-9DBE-9A0C111D99C1}" destId="{C41B0D81-3868-454D-BEF1-B8A0986E267B}" srcOrd="0" destOrd="0" parTransId="{FFB085DB-76B9-4524-A7C3-3D2640DA7D13}" sibTransId="{2F617EFB-1926-4E5B-B624-6BB1561A94BE}"/>
    <dgm:cxn modelId="{E9A60010-A0C5-4B01-B25A-7D8C93CDC390}" type="presOf" srcId="{C5A2EB1B-0AA6-4FAD-9DBE-9A0C111D99C1}" destId="{DBD42ED0-2BC5-4950-9060-C8AFB990855D}" srcOrd="0" destOrd="0" presId="urn:microsoft.com/office/officeart/2005/8/layout/vList2"/>
    <dgm:cxn modelId="{68ACF417-0EB3-4C6C-9409-CBE6179DF8B1}" type="presOf" srcId="{C41B0D81-3868-454D-BEF1-B8A0986E267B}" destId="{5C03660E-6D16-4A66-BDD2-3605096F1E48}" srcOrd="0" destOrd="0" presId="urn:microsoft.com/office/officeart/2005/8/layout/vList2"/>
    <dgm:cxn modelId="{364689D6-B356-4CE6-82E7-17FDC193A088}" type="presParOf" srcId="{DBD42ED0-2BC5-4950-9060-C8AFB990855D}" destId="{5C03660E-6D16-4A66-BDD2-3605096F1E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270EF6-527A-4A0F-B552-B4114152B680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42FAA73A-4231-4F0A-826B-FC8A4FC0CBE5}">
      <dgm:prSet/>
      <dgm:spPr/>
      <dgm:t>
        <a:bodyPr/>
        <a:lstStyle/>
        <a:p>
          <a:pPr algn="ctr" rtl="0"/>
          <a:r>
            <a:rPr lang="nl-NL" dirty="0" smtClean="0"/>
            <a:t>Differentiatie van cellen</a:t>
          </a:r>
          <a:endParaRPr lang="nl-NL" dirty="0"/>
        </a:p>
      </dgm:t>
    </dgm:pt>
    <dgm:pt modelId="{46DA97AE-3D77-4A25-A192-5E1622E0EE7E}" type="parTrans" cxnId="{50B36A71-936D-4C08-B5C6-2B72D5462716}">
      <dgm:prSet/>
      <dgm:spPr/>
      <dgm:t>
        <a:bodyPr/>
        <a:lstStyle/>
        <a:p>
          <a:endParaRPr lang="nl-NL"/>
        </a:p>
      </dgm:t>
    </dgm:pt>
    <dgm:pt modelId="{D54E85B3-A2DC-44F5-B730-BD706AAC2584}" type="sibTrans" cxnId="{50B36A71-936D-4C08-B5C6-2B72D5462716}">
      <dgm:prSet/>
      <dgm:spPr/>
      <dgm:t>
        <a:bodyPr/>
        <a:lstStyle/>
        <a:p>
          <a:endParaRPr lang="nl-NL"/>
        </a:p>
      </dgm:t>
    </dgm:pt>
    <dgm:pt modelId="{745E486F-17DB-4163-AE29-74D472F6BB95}" type="pres">
      <dgm:prSet presAssocID="{88270EF6-527A-4A0F-B552-B4114152B6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8568799-B207-4E67-ADE6-3BBBCB278A5C}" type="pres">
      <dgm:prSet presAssocID="{42FAA73A-4231-4F0A-826B-FC8A4FC0CBE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2FA233C-AA78-4E3B-9F40-815E248AB9BF}" type="presOf" srcId="{42FAA73A-4231-4F0A-826B-FC8A4FC0CBE5}" destId="{88568799-B207-4E67-ADE6-3BBBCB278A5C}" srcOrd="0" destOrd="0" presId="urn:microsoft.com/office/officeart/2005/8/layout/vList2"/>
    <dgm:cxn modelId="{50B36A71-936D-4C08-B5C6-2B72D5462716}" srcId="{88270EF6-527A-4A0F-B552-B4114152B680}" destId="{42FAA73A-4231-4F0A-826B-FC8A4FC0CBE5}" srcOrd="0" destOrd="0" parTransId="{46DA97AE-3D77-4A25-A192-5E1622E0EE7E}" sibTransId="{D54E85B3-A2DC-44F5-B730-BD706AAC2584}"/>
    <dgm:cxn modelId="{0E86F574-D2EB-4D5B-AA2E-9DD4B0D93058}" type="presOf" srcId="{88270EF6-527A-4A0F-B552-B4114152B680}" destId="{745E486F-17DB-4163-AE29-74D472F6BB95}" srcOrd="0" destOrd="0" presId="urn:microsoft.com/office/officeart/2005/8/layout/vList2"/>
    <dgm:cxn modelId="{9BEB544E-4C8B-4160-83C1-81335C8DD11D}" type="presParOf" srcId="{745E486F-17DB-4163-AE29-74D472F6BB95}" destId="{88568799-B207-4E67-ADE6-3BBBCB278A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50D5445-B5FC-47D2-9CDC-BFE7ED792AF0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6F948D23-E702-419C-AFF1-5FE6A6CDD0FF}">
      <dgm:prSet/>
      <dgm:spPr/>
      <dgm:t>
        <a:bodyPr/>
        <a:lstStyle/>
        <a:p>
          <a:pPr algn="ctr" rtl="0"/>
          <a:r>
            <a:rPr lang="nl-NL" smtClean="0"/>
            <a:t>Cellen die zich delen terwijl dat niet hoort</a:t>
          </a:r>
          <a:endParaRPr lang="nl-NL"/>
        </a:p>
      </dgm:t>
    </dgm:pt>
    <dgm:pt modelId="{5B41047A-89D8-475B-B195-983BBE8862A5}" type="parTrans" cxnId="{D5B20B61-B449-46BA-814C-729AA6233351}">
      <dgm:prSet/>
      <dgm:spPr/>
      <dgm:t>
        <a:bodyPr/>
        <a:lstStyle/>
        <a:p>
          <a:pPr algn="ctr"/>
          <a:endParaRPr lang="nl-NL"/>
        </a:p>
      </dgm:t>
    </dgm:pt>
    <dgm:pt modelId="{E88CE778-09FF-4E9D-B4EA-98E987EF1617}" type="sibTrans" cxnId="{D5B20B61-B449-46BA-814C-729AA6233351}">
      <dgm:prSet/>
      <dgm:spPr/>
      <dgm:t>
        <a:bodyPr/>
        <a:lstStyle/>
        <a:p>
          <a:pPr algn="ctr"/>
          <a:endParaRPr lang="nl-NL"/>
        </a:p>
      </dgm:t>
    </dgm:pt>
    <dgm:pt modelId="{92413251-38F4-4255-B28C-60966D05894C}">
      <dgm:prSet/>
      <dgm:spPr/>
      <dgm:t>
        <a:bodyPr/>
        <a:lstStyle/>
        <a:p>
          <a:pPr algn="ctr" rtl="0"/>
          <a:r>
            <a:rPr lang="nl-NL" smtClean="0"/>
            <a:t>Beperkt tot een weefsel </a:t>
          </a:r>
          <a:r>
            <a:rPr lang="nl-NL" smtClean="0">
              <a:sym typeface="Wingdings"/>
            </a:rPr>
            <a:t></a:t>
          </a:r>
          <a:r>
            <a:rPr lang="nl-NL" smtClean="0"/>
            <a:t> goedaardige tumor</a:t>
          </a:r>
          <a:endParaRPr lang="nl-NL"/>
        </a:p>
      </dgm:t>
    </dgm:pt>
    <dgm:pt modelId="{AC356CCC-D7B9-4701-975C-646B6A4C5A93}" type="parTrans" cxnId="{6B4816A4-D21C-459A-A7E8-D45384D43524}">
      <dgm:prSet/>
      <dgm:spPr/>
      <dgm:t>
        <a:bodyPr/>
        <a:lstStyle/>
        <a:p>
          <a:pPr algn="ctr"/>
          <a:endParaRPr lang="nl-NL"/>
        </a:p>
      </dgm:t>
    </dgm:pt>
    <dgm:pt modelId="{2124BC29-7007-4682-9495-2FAF78412C3B}" type="sibTrans" cxnId="{6B4816A4-D21C-459A-A7E8-D45384D43524}">
      <dgm:prSet/>
      <dgm:spPr/>
      <dgm:t>
        <a:bodyPr/>
        <a:lstStyle/>
        <a:p>
          <a:pPr algn="ctr"/>
          <a:endParaRPr lang="nl-NL"/>
        </a:p>
      </dgm:t>
    </dgm:pt>
    <dgm:pt modelId="{3280A8F0-78EB-4F8B-8EB4-60984CA76C19}">
      <dgm:prSet/>
      <dgm:spPr/>
      <dgm:t>
        <a:bodyPr/>
        <a:lstStyle/>
        <a:p>
          <a:pPr algn="ctr" rtl="0"/>
          <a:r>
            <a:rPr lang="nl-NL" smtClean="0"/>
            <a:t>Binnendringen ander weefsel </a:t>
          </a:r>
          <a:r>
            <a:rPr lang="nl-NL" smtClean="0">
              <a:sym typeface="Wingdings"/>
            </a:rPr>
            <a:t></a:t>
          </a:r>
          <a:r>
            <a:rPr lang="nl-NL" smtClean="0"/>
            <a:t> kwaadaardige tumor</a:t>
          </a:r>
          <a:endParaRPr lang="nl-NL"/>
        </a:p>
      </dgm:t>
    </dgm:pt>
    <dgm:pt modelId="{73965041-4802-4067-B48E-D671D9CFAA48}" type="parTrans" cxnId="{2E61EB2D-06B8-4244-B5FB-095BBB476706}">
      <dgm:prSet/>
      <dgm:spPr/>
      <dgm:t>
        <a:bodyPr/>
        <a:lstStyle/>
        <a:p>
          <a:pPr algn="ctr"/>
          <a:endParaRPr lang="nl-NL"/>
        </a:p>
      </dgm:t>
    </dgm:pt>
    <dgm:pt modelId="{CB88CA6F-961D-49C3-80AD-C172221A5CBC}" type="sibTrans" cxnId="{2E61EB2D-06B8-4244-B5FB-095BBB476706}">
      <dgm:prSet/>
      <dgm:spPr/>
      <dgm:t>
        <a:bodyPr/>
        <a:lstStyle/>
        <a:p>
          <a:pPr algn="ctr"/>
          <a:endParaRPr lang="nl-NL"/>
        </a:p>
      </dgm:t>
    </dgm:pt>
    <dgm:pt modelId="{7EF678E2-7540-466B-AA9C-02F509BA594B}">
      <dgm:prSet/>
      <dgm:spPr/>
      <dgm:t>
        <a:bodyPr/>
        <a:lstStyle/>
        <a:p>
          <a:pPr algn="ctr" rtl="0"/>
          <a:r>
            <a:rPr lang="nl-NL" smtClean="0"/>
            <a:t>Kanker met uitzaaiingen of metastasen </a:t>
          </a:r>
          <a:endParaRPr lang="nl-NL"/>
        </a:p>
      </dgm:t>
    </dgm:pt>
    <dgm:pt modelId="{424FFA45-E5D6-42C4-B554-627AF58CF31C}" type="parTrans" cxnId="{EE6AF660-6477-42B5-A52E-985BB18C11C7}">
      <dgm:prSet/>
      <dgm:spPr/>
      <dgm:t>
        <a:bodyPr/>
        <a:lstStyle/>
        <a:p>
          <a:pPr algn="ctr"/>
          <a:endParaRPr lang="nl-NL"/>
        </a:p>
      </dgm:t>
    </dgm:pt>
    <dgm:pt modelId="{EF54D893-4FB9-4CD3-A946-40CB79D00AE7}" type="sibTrans" cxnId="{EE6AF660-6477-42B5-A52E-985BB18C11C7}">
      <dgm:prSet/>
      <dgm:spPr/>
      <dgm:t>
        <a:bodyPr/>
        <a:lstStyle/>
        <a:p>
          <a:pPr algn="ctr"/>
          <a:endParaRPr lang="nl-NL"/>
        </a:p>
      </dgm:t>
    </dgm:pt>
    <dgm:pt modelId="{65B5DF0F-C35F-4ABC-92CC-F3D1885A3B76}" type="pres">
      <dgm:prSet presAssocID="{250D5445-B5FC-47D2-9CDC-BFE7ED792AF0}" presName="linear" presStyleCnt="0">
        <dgm:presLayoutVars>
          <dgm:animLvl val="lvl"/>
          <dgm:resizeHandles val="exact"/>
        </dgm:presLayoutVars>
      </dgm:prSet>
      <dgm:spPr/>
    </dgm:pt>
    <dgm:pt modelId="{87CE6540-A8B1-4375-BACA-6D1C350466EE}" type="pres">
      <dgm:prSet presAssocID="{6F948D23-E702-419C-AFF1-5FE6A6CDD0F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412DAB1-4571-47D6-A42E-81812483C6F9}" type="pres">
      <dgm:prSet presAssocID="{E88CE778-09FF-4E9D-B4EA-98E987EF1617}" presName="spacer" presStyleCnt="0"/>
      <dgm:spPr/>
    </dgm:pt>
    <dgm:pt modelId="{521E7B5A-F588-4B85-808F-130C51F46A89}" type="pres">
      <dgm:prSet presAssocID="{92413251-38F4-4255-B28C-60966D05894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16650BC-9E4B-412A-A972-48E5AE0BEFD7}" type="pres">
      <dgm:prSet presAssocID="{2124BC29-7007-4682-9495-2FAF78412C3B}" presName="spacer" presStyleCnt="0"/>
      <dgm:spPr/>
    </dgm:pt>
    <dgm:pt modelId="{EB45261B-9150-45B1-8154-7A09DFE48579}" type="pres">
      <dgm:prSet presAssocID="{3280A8F0-78EB-4F8B-8EB4-60984CA76C1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3E94EB0-5AE1-41CD-A925-DD0A5C89281A}" type="pres">
      <dgm:prSet presAssocID="{CB88CA6F-961D-49C3-80AD-C172221A5CBC}" presName="spacer" presStyleCnt="0"/>
      <dgm:spPr/>
    </dgm:pt>
    <dgm:pt modelId="{6AC46CFC-536D-46E9-B866-2C8A61F380C2}" type="pres">
      <dgm:prSet presAssocID="{7EF678E2-7540-466B-AA9C-02F509BA594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2F7A854-B4F0-427B-88B2-4AE3F6A796A2}" type="presOf" srcId="{7EF678E2-7540-466B-AA9C-02F509BA594B}" destId="{6AC46CFC-536D-46E9-B866-2C8A61F380C2}" srcOrd="0" destOrd="0" presId="urn:microsoft.com/office/officeart/2005/8/layout/vList2"/>
    <dgm:cxn modelId="{E17F4ED5-9018-4D27-AD51-0915AA6DC956}" type="presOf" srcId="{92413251-38F4-4255-B28C-60966D05894C}" destId="{521E7B5A-F588-4B85-808F-130C51F46A89}" srcOrd="0" destOrd="0" presId="urn:microsoft.com/office/officeart/2005/8/layout/vList2"/>
    <dgm:cxn modelId="{EE6AF660-6477-42B5-A52E-985BB18C11C7}" srcId="{250D5445-B5FC-47D2-9CDC-BFE7ED792AF0}" destId="{7EF678E2-7540-466B-AA9C-02F509BA594B}" srcOrd="3" destOrd="0" parTransId="{424FFA45-E5D6-42C4-B554-627AF58CF31C}" sibTransId="{EF54D893-4FB9-4CD3-A946-40CB79D00AE7}"/>
    <dgm:cxn modelId="{CC5D5621-7CA0-4B26-A012-8688AC71BA8B}" type="presOf" srcId="{250D5445-B5FC-47D2-9CDC-BFE7ED792AF0}" destId="{65B5DF0F-C35F-4ABC-92CC-F3D1885A3B76}" srcOrd="0" destOrd="0" presId="urn:microsoft.com/office/officeart/2005/8/layout/vList2"/>
    <dgm:cxn modelId="{2E61EB2D-06B8-4244-B5FB-095BBB476706}" srcId="{250D5445-B5FC-47D2-9CDC-BFE7ED792AF0}" destId="{3280A8F0-78EB-4F8B-8EB4-60984CA76C19}" srcOrd="2" destOrd="0" parTransId="{73965041-4802-4067-B48E-D671D9CFAA48}" sibTransId="{CB88CA6F-961D-49C3-80AD-C172221A5CBC}"/>
    <dgm:cxn modelId="{6B4816A4-D21C-459A-A7E8-D45384D43524}" srcId="{250D5445-B5FC-47D2-9CDC-BFE7ED792AF0}" destId="{92413251-38F4-4255-B28C-60966D05894C}" srcOrd="1" destOrd="0" parTransId="{AC356CCC-D7B9-4701-975C-646B6A4C5A93}" sibTransId="{2124BC29-7007-4682-9495-2FAF78412C3B}"/>
    <dgm:cxn modelId="{D5B20B61-B449-46BA-814C-729AA6233351}" srcId="{250D5445-B5FC-47D2-9CDC-BFE7ED792AF0}" destId="{6F948D23-E702-419C-AFF1-5FE6A6CDD0FF}" srcOrd="0" destOrd="0" parTransId="{5B41047A-89D8-475B-B195-983BBE8862A5}" sibTransId="{E88CE778-09FF-4E9D-B4EA-98E987EF1617}"/>
    <dgm:cxn modelId="{A9049370-93FA-4AB0-B5E5-B90116AF7786}" type="presOf" srcId="{3280A8F0-78EB-4F8B-8EB4-60984CA76C19}" destId="{EB45261B-9150-45B1-8154-7A09DFE48579}" srcOrd="0" destOrd="0" presId="urn:microsoft.com/office/officeart/2005/8/layout/vList2"/>
    <dgm:cxn modelId="{0E86A8D4-B4B8-44E5-93E9-A9DDA5C43C97}" type="presOf" srcId="{6F948D23-E702-419C-AFF1-5FE6A6CDD0FF}" destId="{87CE6540-A8B1-4375-BACA-6D1C350466EE}" srcOrd="0" destOrd="0" presId="urn:microsoft.com/office/officeart/2005/8/layout/vList2"/>
    <dgm:cxn modelId="{83426388-9A87-4BF2-904D-AF94B040A0FC}" type="presParOf" srcId="{65B5DF0F-C35F-4ABC-92CC-F3D1885A3B76}" destId="{87CE6540-A8B1-4375-BACA-6D1C350466EE}" srcOrd="0" destOrd="0" presId="urn:microsoft.com/office/officeart/2005/8/layout/vList2"/>
    <dgm:cxn modelId="{AA0E4843-2A59-47AF-B4CA-AD5B2DC9AB22}" type="presParOf" srcId="{65B5DF0F-C35F-4ABC-92CC-F3D1885A3B76}" destId="{B412DAB1-4571-47D6-A42E-81812483C6F9}" srcOrd="1" destOrd="0" presId="urn:microsoft.com/office/officeart/2005/8/layout/vList2"/>
    <dgm:cxn modelId="{82C873B9-2F08-4CE8-B4E1-3ACD45E06D32}" type="presParOf" srcId="{65B5DF0F-C35F-4ABC-92CC-F3D1885A3B76}" destId="{521E7B5A-F588-4B85-808F-130C51F46A89}" srcOrd="2" destOrd="0" presId="urn:microsoft.com/office/officeart/2005/8/layout/vList2"/>
    <dgm:cxn modelId="{FA4804C9-0A68-4921-B3C9-1C3FF8F77DFB}" type="presParOf" srcId="{65B5DF0F-C35F-4ABC-92CC-F3D1885A3B76}" destId="{416650BC-9E4B-412A-A972-48E5AE0BEFD7}" srcOrd="3" destOrd="0" presId="urn:microsoft.com/office/officeart/2005/8/layout/vList2"/>
    <dgm:cxn modelId="{0FF8D0AA-F071-42BD-8A5D-A5F3E2C4FA29}" type="presParOf" srcId="{65B5DF0F-C35F-4ABC-92CC-F3D1885A3B76}" destId="{EB45261B-9150-45B1-8154-7A09DFE48579}" srcOrd="4" destOrd="0" presId="urn:microsoft.com/office/officeart/2005/8/layout/vList2"/>
    <dgm:cxn modelId="{55E2B3E7-ACB3-490B-9C18-8944142EE402}" type="presParOf" srcId="{65B5DF0F-C35F-4ABC-92CC-F3D1885A3B76}" destId="{B3E94EB0-5AE1-41CD-A925-DD0A5C89281A}" srcOrd="5" destOrd="0" presId="urn:microsoft.com/office/officeart/2005/8/layout/vList2"/>
    <dgm:cxn modelId="{F4AF1C30-71E1-434C-B1D6-67F1B560C923}" type="presParOf" srcId="{65B5DF0F-C35F-4ABC-92CC-F3D1885A3B76}" destId="{6AC46CFC-536D-46E9-B866-2C8A61F380C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23A566E-8D62-4FF0-B763-397D422F36DE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nl-NL"/>
        </a:p>
      </dgm:t>
    </dgm:pt>
    <dgm:pt modelId="{EFE5652B-C38D-42CE-922A-397C264895CF}">
      <dgm:prSet/>
      <dgm:spPr/>
      <dgm:t>
        <a:bodyPr/>
        <a:lstStyle/>
        <a:p>
          <a:pPr algn="ctr" rtl="0"/>
          <a:r>
            <a:rPr lang="nl-NL" dirty="0" smtClean="0"/>
            <a:t>Kanker: Doodsoorzaak nummer 1</a:t>
          </a:r>
          <a:endParaRPr lang="nl-NL" dirty="0"/>
        </a:p>
      </dgm:t>
    </dgm:pt>
    <dgm:pt modelId="{55C7B4FD-0269-4941-B0F0-8553015091D2}" type="parTrans" cxnId="{D85F8946-6269-4D9B-A7E4-0835CCE60832}">
      <dgm:prSet/>
      <dgm:spPr/>
      <dgm:t>
        <a:bodyPr/>
        <a:lstStyle/>
        <a:p>
          <a:endParaRPr lang="nl-NL"/>
        </a:p>
      </dgm:t>
    </dgm:pt>
    <dgm:pt modelId="{38A339BA-DA49-4097-8004-C1B14AD7C7A2}" type="sibTrans" cxnId="{D85F8946-6269-4D9B-A7E4-0835CCE60832}">
      <dgm:prSet/>
      <dgm:spPr/>
      <dgm:t>
        <a:bodyPr/>
        <a:lstStyle/>
        <a:p>
          <a:endParaRPr lang="nl-NL"/>
        </a:p>
      </dgm:t>
    </dgm:pt>
    <dgm:pt modelId="{EB54ECE4-80B0-4835-B679-937B36FA10A7}" type="pres">
      <dgm:prSet presAssocID="{623A566E-8D62-4FF0-B763-397D422F36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8B27EF9-5C99-48CE-8B08-E95A331BDB62}" type="pres">
      <dgm:prSet presAssocID="{EFE5652B-C38D-42CE-922A-397C264895C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85F8946-6269-4D9B-A7E4-0835CCE60832}" srcId="{623A566E-8D62-4FF0-B763-397D422F36DE}" destId="{EFE5652B-C38D-42CE-922A-397C264895CF}" srcOrd="0" destOrd="0" parTransId="{55C7B4FD-0269-4941-B0F0-8553015091D2}" sibTransId="{38A339BA-DA49-4097-8004-C1B14AD7C7A2}"/>
    <dgm:cxn modelId="{4FE1DDED-7BCB-406B-AE98-808DB99A679D}" type="presOf" srcId="{EFE5652B-C38D-42CE-922A-397C264895CF}" destId="{E8B27EF9-5C99-48CE-8B08-E95A331BDB62}" srcOrd="0" destOrd="0" presId="urn:microsoft.com/office/officeart/2005/8/layout/vList2"/>
    <dgm:cxn modelId="{95BB7900-E106-41E1-A152-97F853800A0F}" type="presOf" srcId="{623A566E-8D62-4FF0-B763-397D422F36DE}" destId="{EB54ECE4-80B0-4835-B679-937B36FA10A7}" srcOrd="0" destOrd="0" presId="urn:microsoft.com/office/officeart/2005/8/layout/vList2"/>
    <dgm:cxn modelId="{CF6E7B1B-7383-4781-8785-96F137E862A4}" type="presParOf" srcId="{EB54ECE4-80B0-4835-B679-937B36FA10A7}" destId="{E8B27EF9-5C99-48CE-8B08-E95A331BDB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AA53D9F-6294-4E92-99FC-0CD75330BAF6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210BF1E7-C85A-413C-B05E-DF7195ECF936}">
      <dgm:prSet/>
      <dgm:spPr/>
      <dgm:t>
        <a:bodyPr/>
        <a:lstStyle/>
        <a:p>
          <a:pPr rtl="0"/>
          <a:r>
            <a:rPr lang="nl-NL" smtClean="0"/>
            <a:t>Abnormale vermeerdering genen die de celdeling regelen</a:t>
          </a:r>
          <a:endParaRPr lang="nl-NL"/>
        </a:p>
      </dgm:t>
    </dgm:pt>
    <dgm:pt modelId="{150939F3-47A2-4099-9540-88036CBC7BAD}" type="parTrans" cxnId="{9BE1C088-C11B-4394-84C5-C74390FCE918}">
      <dgm:prSet/>
      <dgm:spPr/>
      <dgm:t>
        <a:bodyPr/>
        <a:lstStyle/>
        <a:p>
          <a:endParaRPr lang="nl-NL"/>
        </a:p>
      </dgm:t>
    </dgm:pt>
    <dgm:pt modelId="{A18406AE-FCC6-4A78-B7E6-D98DF564D7C1}" type="sibTrans" cxnId="{9BE1C088-C11B-4394-84C5-C74390FCE918}">
      <dgm:prSet/>
      <dgm:spPr/>
      <dgm:t>
        <a:bodyPr/>
        <a:lstStyle/>
        <a:p>
          <a:endParaRPr lang="nl-NL"/>
        </a:p>
      </dgm:t>
    </dgm:pt>
    <dgm:pt modelId="{692C41F8-7F8B-4B72-B067-E9A70E3304D3}">
      <dgm:prSet/>
      <dgm:spPr/>
      <dgm:t>
        <a:bodyPr/>
        <a:lstStyle/>
        <a:p>
          <a:pPr rtl="0"/>
          <a:r>
            <a:rPr lang="nl-NL" smtClean="0"/>
            <a:t>Uitschakeling tumor-suppressorgenen (regelen celdeling)</a:t>
          </a:r>
          <a:endParaRPr lang="nl-NL"/>
        </a:p>
      </dgm:t>
    </dgm:pt>
    <dgm:pt modelId="{6169B333-E39D-48D1-8403-C750BA84DAB8}" type="parTrans" cxnId="{82EC8EDB-5C38-44F9-A907-7FC9CC83C32E}">
      <dgm:prSet/>
      <dgm:spPr/>
      <dgm:t>
        <a:bodyPr/>
        <a:lstStyle/>
        <a:p>
          <a:endParaRPr lang="nl-NL"/>
        </a:p>
      </dgm:t>
    </dgm:pt>
    <dgm:pt modelId="{1AD06095-636E-45FB-B661-BAFC963B7985}" type="sibTrans" cxnId="{82EC8EDB-5C38-44F9-A907-7FC9CC83C32E}">
      <dgm:prSet/>
      <dgm:spPr/>
      <dgm:t>
        <a:bodyPr/>
        <a:lstStyle/>
        <a:p>
          <a:endParaRPr lang="nl-NL"/>
        </a:p>
      </dgm:t>
    </dgm:pt>
    <dgm:pt modelId="{4448CD8A-5929-4124-9C4F-6594231EA223}">
      <dgm:prSet/>
      <dgm:spPr/>
      <dgm:t>
        <a:bodyPr/>
        <a:lstStyle/>
        <a:p>
          <a:pPr rtl="0"/>
          <a:r>
            <a:rPr lang="nl-NL" smtClean="0"/>
            <a:t>Erfelijk overgedragen genen (borstkanker)</a:t>
          </a:r>
          <a:endParaRPr lang="nl-NL"/>
        </a:p>
      </dgm:t>
    </dgm:pt>
    <dgm:pt modelId="{793E66F9-97E0-4C48-92AA-3CB77DE1131E}" type="parTrans" cxnId="{D5A730A1-2640-4199-BCDA-55370BF7D019}">
      <dgm:prSet/>
      <dgm:spPr/>
      <dgm:t>
        <a:bodyPr/>
        <a:lstStyle/>
        <a:p>
          <a:endParaRPr lang="nl-NL"/>
        </a:p>
      </dgm:t>
    </dgm:pt>
    <dgm:pt modelId="{A96DB265-3B20-49CD-9149-1E7721F1EC7B}" type="sibTrans" cxnId="{D5A730A1-2640-4199-BCDA-55370BF7D019}">
      <dgm:prSet/>
      <dgm:spPr/>
      <dgm:t>
        <a:bodyPr/>
        <a:lstStyle/>
        <a:p>
          <a:endParaRPr lang="nl-NL"/>
        </a:p>
      </dgm:t>
    </dgm:pt>
    <dgm:pt modelId="{7A765E09-CB7E-4F7A-AB86-62F991791B2C}">
      <dgm:prSet/>
      <dgm:spPr/>
      <dgm:t>
        <a:bodyPr/>
        <a:lstStyle/>
        <a:p>
          <a:pPr rtl="0"/>
          <a:r>
            <a:rPr lang="nl-NL" smtClean="0"/>
            <a:t>Carcinogene invloeden (asbest, roken, enz.)</a:t>
          </a:r>
          <a:endParaRPr lang="nl-NL"/>
        </a:p>
      </dgm:t>
    </dgm:pt>
    <dgm:pt modelId="{32AF06F4-2815-4FCA-A8F6-A5EE25D9763D}" type="parTrans" cxnId="{67036F2E-73AB-407F-BB8A-C5E15879BE06}">
      <dgm:prSet/>
      <dgm:spPr/>
      <dgm:t>
        <a:bodyPr/>
        <a:lstStyle/>
        <a:p>
          <a:endParaRPr lang="nl-NL"/>
        </a:p>
      </dgm:t>
    </dgm:pt>
    <dgm:pt modelId="{B7DAF478-6939-4617-A055-85A5FB5209E4}" type="sibTrans" cxnId="{67036F2E-73AB-407F-BB8A-C5E15879BE06}">
      <dgm:prSet/>
      <dgm:spPr/>
      <dgm:t>
        <a:bodyPr/>
        <a:lstStyle/>
        <a:p>
          <a:endParaRPr lang="nl-NL"/>
        </a:p>
      </dgm:t>
    </dgm:pt>
    <dgm:pt modelId="{83C11C7E-95C1-408A-B7DA-2498B9DFCFDC}">
      <dgm:prSet/>
      <dgm:spPr/>
      <dgm:t>
        <a:bodyPr/>
        <a:lstStyle/>
        <a:p>
          <a:pPr rtl="0"/>
          <a:r>
            <a:rPr lang="nl-NL" smtClean="0"/>
            <a:t>Hoe ouder, des te meer kans op kanker</a:t>
          </a:r>
          <a:endParaRPr lang="nl-NL"/>
        </a:p>
      </dgm:t>
    </dgm:pt>
    <dgm:pt modelId="{F35E9FBB-CEA1-42F9-A468-985BBD693A98}" type="parTrans" cxnId="{AFBB4666-2B89-4A9B-AD6D-EDD10708784F}">
      <dgm:prSet/>
      <dgm:spPr/>
      <dgm:t>
        <a:bodyPr/>
        <a:lstStyle/>
        <a:p>
          <a:endParaRPr lang="nl-NL"/>
        </a:p>
      </dgm:t>
    </dgm:pt>
    <dgm:pt modelId="{865A56A0-5EEC-4BDF-B612-F0467C242021}" type="sibTrans" cxnId="{AFBB4666-2B89-4A9B-AD6D-EDD10708784F}">
      <dgm:prSet/>
      <dgm:spPr/>
      <dgm:t>
        <a:bodyPr/>
        <a:lstStyle/>
        <a:p>
          <a:endParaRPr lang="nl-NL"/>
        </a:p>
      </dgm:t>
    </dgm:pt>
    <dgm:pt modelId="{3FC9E2DE-D00F-4C26-8B34-8F7807649F17}">
      <dgm:prSet/>
      <dgm:spPr/>
      <dgm:t>
        <a:bodyPr/>
        <a:lstStyle/>
        <a:p>
          <a:pPr rtl="0"/>
          <a:r>
            <a:rPr lang="nl-NL" smtClean="0"/>
            <a:t>Meerdere genen zijn betrokken</a:t>
          </a:r>
          <a:endParaRPr lang="nl-NL"/>
        </a:p>
      </dgm:t>
    </dgm:pt>
    <dgm:pt modelId="{455B76B0-3220-494A-964C-C502B5568282}" type="parTrans" cxnId="{8DC88903-1216-4672-8C93-A45478E64344}">
      <dgm:prSet/>
      <dgm:spPr/>
      <dgm:t>
        <a:bodyPr/>
        <a:lstStyle/>
        <a:p>
          <a:endParaRPr lang="nl-NL"/>
        </a:p>
      </dgm:t>
    </dgm:pt>
    <dgm:pt modelId="{F8E90DEE-87F9-4EA7-B489-E083DADD6C35}" type="sibTrans" cxnId="{8DC88903-1216-4672-8C93-A45478E64344}">
      <dgm:prSet/>
      <dgm:spPr/>
      <dgm:t>
        <a:bodyPr/>
        <a:lstStyle/>
        <a:p>
          <a:endParaRPr lang="nl-NL"/>
        </a:p>
      </dgm:t>
    </dgm:pt>
    <dgm:pt modelId="{0A05C31C-9C20-44F5-A1B0-3FEBFFDE4C42}" type="pres">
      <dgm:prSet presAssocID="{9AA53D9F-6294-4E92-99FC-0CD75330BAF6}" presName="linear" presStyleCnt="0">
        <dgm:presLayoutVars>
          <dgm:animLvl val="lvl"/>
          <dgm:resizeHandles val="exact"/>
        </dgm:presLayoutVars>
      </dgm:prSet>
      <dgm:spPr/>
    </dgm:pt>
    <dgm:pt modelId="{3492BF0C-75F8-4959-A235-F8A9ECFF7E3B}" type="pres">
      <dgm:prSet presAssocID="{210BF1E7-C85A-413C-B05E-DF7195ECF93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16D6885-7459-4DD2-8B15-D319D7421D00}" type="pres">
      <dgm:prSet presAssocID="{A18406AE-FCC6-4A78-B7E6-D98DF564D7C1}" presName="spacer" presStyleCnt="0"/>
      <dgm:spPr/>
    </dgm:pt>
    <dgm:pt modelId="{479EC073-DC80-42BF-843D-AFFB7BB24023}" type="pres">
      <dgm:prSet presAssocID="{692C41F8-7F8B-4B72-B067-E9A70E3304D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8DFDA32-05E5-4D72-8E75-B0D86BD681BD}" type="pres">
      <dgm:prSet presAssocID="{1AD06095-636E-45FB-B661-BAFC963B7985}" presName="spacer" presStyleCnt="0"/>
      <dgm:spPr/>
    </dgm:pt>
    <dgm:pt modelId="{3380EFDB-80EA-40E0-92A8-2EB617E319A2}" type="pres">
      <dgm:prSet presAssocID="{4448CD8A-5929-4124-9C4F-6594231EA22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5DBE69D-E1B6-4FFD-8CE8-9ED92CF33084}" type="pres">
      <dgm:prSet presAssocID="{A96DB265-3B20-49CD-9149-1E7721F1EC7B}" presName="spacer" presStyleCnt="0"/>
      <dgm:spPr/>
    </dgm:pt>
    <dgm:pt modelId="{56510985-B823-4875-9395-AAD4DFE8B3D3}" type="pres">
      <dgm:prSet presAssocID="{7A765E09-CB7E-4F7A-AB86-62F991791B2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C10F9CF-75A7-412A-BCA3-BBBFC93826DE}" type="pres">
      <dgm:prSet presAssocID="{B7DAF478-6939-4617-A055-85A5FB5209E4}" presName="spacer" presStyleCnt="0"/>
      <dgm:spPr/>
    </dgm:pt>
    <dgm:pt modelId="{FE7DAD9F-BF38-42EB-8B36-81826BE99AFA}" type="pres">
      <dgm:prSet presAssocID="{83C11C7E-95C1-408A-B7DA-2498B9DFCFD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ED9A213-85A3-4B6E-987E-F9B063FD0DEF}" type="pres">
      <dgm:prSet presAssocID="{865A56A0-5EEC-4BDF-B612-F0467C242021}" presName="spacer" presStyleCnt="0"/>
      <dgm:spPr/>
    </dgm:pt>
    <dgm:pt modelId="{A38FC53D-DC20-49EE-AAFA-5CF6EA9A9876}" type="pres">
      <dgm:prSet presAssocID="{3FC9E2DE-D00F-4C26-8B34-8F7807649F1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7036F2E-73AB-407F-BB8A-C5E15879BE06}" srcId="{9AA53D9F-6294-4E92-99FC-0CD75330BAF6}" destId="{7A765E09-CB7E-4F7A-AB86-62F991791B2C}" srcOrd="3" destOrd="0" parTransId="{32AF06F4-2815-4FCA-A8F6-A5EE25D9763D}" sibTransId="{B7DAF478-6939-4617-A055-85A5FB5209E4}"/>
    <dgm:cxn modelId="{87FA6CA9-00CF-4A8C-A959-3E6176A358B3}" type="presOf" srcId="{3FC9E2DE-D00F-4C26-8B34-8F7807649F17}" destId="{A38FC53D-DC20-49EE-AAFA-5CF6EA9A9876}" srcOrd="0" destOrd="0" presId="urn:microsoft.com/office/officeart/2005/8/layout/vList2"/>
    <dgm:cxn modelId="{8DC88903-1216-4672-8C93-A45478E64344}" srcId="{9AA53D9F-6294-4E92-99FC-0CD75330BAF6}" destId="{3FC9E2DE-D00F-4C26-8B34-8F7807649F17}" srcOrd="5" destOrd="0" parTransId="{455B76B0-3220-494A-964C-C502B5568282}" sibTransId="{F8E90DEE-87F9-4EA7-B489-E083DADD6C35}"/>
    <dgm:cxn modelId="{C4303397-BD01-4099-98F4-9F2BFB0AA72E}" type="presOf" srcId="{7A765E09-CB7E-4F7A-AB86-62F991791B2C}" destId="{56510985-B823-4875-9395-AAD4DFE8B3D3}" srcOrd="0" destOrd="0" presId="urn:microsoft.com/office/officeart/2005/8/layout/vList2"/>
    <dgm:cxn modelId="{82EC8EDB-5C38-44F9-A907-7FC9CC83C32E}" srcId="{9AA53D9F-6294-4E92-99FC-0CD75330BAF6}" destId="{692C41F8-7F8B-4B72-B067-E9A70E3304D3}" srcOrd="1" destOrd="0" parTransId="{6169B333-E39D-48D1-8403-C750BA84DAB8}" sibTransId="{1AD06095-636E-45FB-B661-BAFC963B7985}"/>
    <dgm:cxn modelId="{9A2D1DDB-E70C-4E3C-ABDB-217F70BE0505}" type="presOf" srcId="{4448CD8A-5929-4124-9C4F-6594231EA223}" destId="{3380EFDB-80EA-40E0-92A8-2EB617E319A2}" srcOrd="0" destOrd="0" presId="urn:microsoft.com/office/officeart/2005/8/layout/vList2"/>
    <dgm:cxn modelId="{8F1ADF50-05E2-4065-8066-6D0518E777F2}" type="presOf" srcId="{210BF1E7-C85A-413C-B05E-DF7195ECF936}" destId="{3492BF0C-75F8-4959-A235-F8A9ECFF7E3B}" srcOrd="0" destOrd="0" presId="urn:microsoft.com/office/officeart/2005/8/layout/vList2"/>
    <dgm:cxn modelId="{9BE1C088-C11B-4394-84C5-C74390FCE918}" srcId="{9AA53D9F-6294-4E92-99FC-0CD75330BAF6}" destId="{210BF1E7-C85A-413C-B05E-DF7195ECF936}" srcOrd="0" destOrd="0" parTransId="{150939F3-47A2-4099-9540-88036CBC7BAD}" sibTransId="{A18406AE-FCC6-4A78-B7E6-D98DF564D7C1}"/>
    <dgm:cxn modelId="{D5A730A1-2640-4199-BCDA-55370BF7D019}" srcId="{9AA53D9F-6294-4E92-99FC-0CD75330BAF6}" destId="{4448CD8A-5929-4124-9C4F-6594231EA223}" srcOrd="2" destOrd="0" parTransId="{793E66F9-97E0-4C48-92AA-3CB77DE1131E}" sibTransId="{A96DB265-3B20-49CD-9149-1E7721F1EC7B}"/>
    <dgm:cxn modelId="{66CC39AF-1A80-4C25-A3DD-07457B006BC5}" type="presOf" srcId="{692C41F8-7F8B-4B72-B067-E9A70E3304D3}" destId="{479EC073-DC80-42BF-843D-AFFB7BB24023}" srcOrd="0" destOrd="0" presId="urn:microsoft.com/office/officeart/2005/8/layout/vList2"/>
    <dgm:cxn modelId="{E264930A-BD9C-431C-99CA-D66F3399A8CE}" type="presOf" srcId="{9AA53D9F-6294-4E92-99FC-0CD75330BAF6}" destId="{0A05C31C-9C20-44F5-A1B0-3FEBFFDE4C42}" srcOrd="0" destOrd="0" presId="urn:microsoft.com/office/officeart/2005/8/layout/vList2"/>
    <dgm:cxn modelId="{9BCAA920-9560-437D-A35A-E0BC0B262742}" type="presOf" srcId="{83C11C7E-95C1-408A-B7DA-2498B9DFCFDC}" destId="{FE7DAD9F-BF38-42EB-8B36-81826BE99AFA}" srcOrd="0" destOrd="0" presId="urn:microsoft.com/office/officeart/2005/8/layout/vList2"/>
    <dgm:cxn modelId="{AFBB4666-2B89-4A9B-AD6D-EDD10708784F}" srcId="{9AA53D9F-6294-4E92-99FC-0CD75330BAF6}" destId="{83C11C7E-95C1-408A-B7DA-2498B9DFCFDC}" srcOrd="4" destOrd="0" parTransId="{F35E9FBB-CEA1-42F9-A468-985BBD693A98}" sibTransId="{865A56A0-5EEC-4BDF-B612-F0467C242021}"/>
    <dgm:cxn modelId="{E5A2BBA0-FDBC-42F5-8D18-7EA3B5AADE9E}" type="presParOf" srcId="{0A05C31C-9C20-44F5-A1B0-3FEBFFDE4C42}" destId="{3492BF0C-75F8-4959-A235-F8A9ECFF7E3B}" srcOrd="0" destOrd="0" presId="urn:microsoft.com/office/officeart/2005/8/layout/vList2"/>
    <dgm:cxn modelId="{0A213906-6008-4732-B373-31CEF0AC1EC3}" type="presParOf" srcId="{0A05C31C-9C20-44F5-A1B0-3FEBFFDE4C42}" destId="{E16D6885-7459-4DD2-8B15-D319D7421D00}" srcOrd="1" destOrd="0" presId="urn:microsoft.com/office/officeart/2005/8/layout/vList2"/>
    <dgm:cxn modelId="{CC86EA24-7B97-4BDF-8D08-F3265782F04E}" type="presParOf" srcId="{0A05C31C-9C20-44F5-A1B0-3FEBFFDE4C42}" destId="{479EC073-DC80-42BF-843D-AFFB7BB24023}" srcOrd="2" destOrd="0" presId="urn:microsoft.com/office/officeart/2005/8/layout/vList2"/>
    <dgm:cxn modelId="{16758924-1AA2-4299-984D-711B830E5D13}" type="presParOf" srcId="{0A05C31C-9C20-44F5-A1B0-3FEBFFDE4C42}" destId="{E8DFDA32-05E5-4D72-8E75-B0D86BD681BD}" srcOrd="3" destOrd="0" presId="urn:microsoft.com/office/officeart/2005/8/layout/vList2"/>
    <dgm:cxn modelId="{3DDEBAAF-F1D3-45F4-8C1F-3EDC8885BB46}" type="presParOf" srcId="{0A05C31C-9C20-44F5-A1B0-3FEBFFDE4C42}" destId="{3380EFDB-80EA-40E0-92A8-2EB617E319A2}" srcOrd="4" destOrd="0" presId="urn:microsoft.com/office/officeart/2005/8/layout/vList2"/>
    <dgm:cxn modelId="{BD70D312-141B-4088-9E98-F3177ADAD0C5}" type="presParOf" srcId="{0A05C31C-9C20-44F5-A1B0-3FEBFFDE4C42}" destId="{E5DBE69D-E1B6-4FFD-8CE8-9ED92CF33084}" srcOrd="5" destOrd="0" presId="urn:microsoft.com/office/officeart/2005/8/layout/vList2"/>
    <dgm:cxn modelId="{CA1D2F1F-9055-4B25-9F55-2C68E55CA2CB}" type="presParOf" srcId="{0A05C31C-9C20-44F5-A1B0-3FEBFFDE4C42}" destId="{56510985-B823-4875-9395-AAD4DFE8B3D3}" srcOrd="6" destOrd="0" presId="urn:microsoft.com/office/officeart/2005/8/layout/vList2"/>
    <dgm:cxn modelId="{04266409-7731-445A-A56F-F47F6AF4BCD8}" type="presParOf" srcId="{0A05C31C-9C20-44F5-A1B0-3FEBFFDE4C42}" destId="{8C10F9CF-75A7-412A-BCA3-BBBFC93826DE}" srcOrd="7" destOrd="0" presId="urn:microsoft.com/office/officeart/2005/8/layout/vList2"/>
    <dgm:cxn modelId="{9437E245-B343-444A-B459-DDDCF3EA59C0}" type="presParOf" srcId="{0A05C31C-9C20-44F5-A1B0-3FEBFFDE4C42}" destId="{FE7DAD9F-BF38-42EB-8B36-81826BE99AFA}" srcOrd="8" destOrd="0" presId="urn:microsoft.com/office/officeart/2005/8/layout/vList2"/>
    <dgm:cxn modelId="{BA88E5CB-519D-48D0-A904-A80DD089688C}" type="presParOf" srcId="{0A05C31C-9C20-44F5-A1B0-3FEBFFDE4C42}" destId="{BED9A213-85A3-4B6E-987E-F9B063FD0DEF}" srcOrd="9" destOrd="0" presId="urn:microsoft.com/office/officeart/2005/8/layout/vList2"/>
    <dgm:cxn modelId="{36C08BAD-F9E7-4E7E-941E-D84CEFF56F96}" type="presParOf" srcId="{0A05C31C-9C20-44F5-A1B0-3FEBFFDE4C42}" destId="{A38FC53D-DC20-49EE-AAFA-5CF6EA9A987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BEDC59-AF5C-4BE3-8D12-967384AB1241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/>
      <dgm:spPr/>
      <dgm:t>
        <a:bodyPr/>
        <a:lstStyle/>
        <a:p>
          <a:endParaRPr lang="nl-NL"/>
        </a:p>
      </dgm:t>
    </dgm:pt>
    <dgm:pt modelId="{F012063F-1666-41A8-A63D-2339539592E6}">
      <dgm:prSet/>
      <dgm:spPr/>
      <dgm:t>
        <a:bodyPr/>
        <a:lstStyle/>
        <a:p>
          <a:pPr algn="ctr" rtl="0"/>
          <a:r>
            <a:rPr lang="nl-NL" smtClean="0"/>
            <a:t>Differentiatie </a:t>
          </a:r>
          <a:r>
            <a:rPr lang="nl-NL" smtClean="0">
              <a:sym typeface="Wingdings"/>
            </a:rPr>
            <a:t></a:t>
          </a:r>
          <a:r>
            <a:rPr lang="nl-NL" smtClean="0"/>
            <a:t> specialisatie</a:t>
          </a:r>
          <a:endParaRPr lang="nl-NL"/>
        </a:p>
      </dgm:t>
    </dgm:pt>
    <dgm:pt modelId="{174EA68D-E0A9-436D-AE5A-09BA3E2F2CEE}" type="parTrans" cxnId="{A4342E80-93FA-44CC-9D05-BFA0E6F5B541}">
      <dgm:prSet/>
      <dgm:spPr/>
      <dgm:t>
        <a:bodyPr/>
        <a:lstStyle/>
        <a:p>
          <a:endParaRPr lang="nl-NL"/>
        </a:p>
      </dgm:t>
    </dgm:pt>
    <dgm:pt modelId="{3FA6094A-3602-4B94-82D0-5D009C4B46BD}" type="sibTrans" cxnId="{A4342E80-93FA-44CC-9D05-BFA0E6F5B541}">
      <dgm:prSet/>
      <dgm:spPr/>
      <dgm:t>
        <a:bodyPr/>
        <a:lstStyle/>
        <a:p>
          <a:endParaRPr lang="nl-NL"/>
        </a:p>
      </dgm:t>
    </dgm:pt>
    <dgm:pt modelId="{28D4894E-FD4A-43B5-887C-C4D77392E608}" type="pres">
      <dgm:prSet presAssocID="{45BEDC59-AF5C-4BE3-8D12-967384AB12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FCE38B0-9B1A-4955-B5EF-5AA729D9E722}" type="pres">
      <dgm:prSet presAssocID="{F012063F-1666-41A8-A63D-2339539592E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AB28676-CFD6-4711-82CB-6CB01F416AC3}" type="presOf" srcId="{45BEDC59-AF5C-4BE3-8D12-967384AB1241}" destId="{28D4894E-FD4A-43B5-887C-C4D77392E608}" srcOrd="0" destOrd="0" presId="urn:microsoft.com/office/officeart/2005/8/layout/vList2"/>
    <dgm:cxn modelId="{D340BDB8-50D5-4E32-BF65-787E756A58F3}" type="presOf" srcId="{F012063F-1666-41A8-A63D-2339539592E6}" destId="{AFCE38B0-9B1A-4955-B5EF-5AA729D9E722}" srcOrd="0" destOrd="0" presId="urn:microsoft.com/office/officeart/2005/8/layout/vList2"/>
    <dgm:cxn modelId="{A4342E80-93FA-44CC-9D05-BFA0E6F5B541}" srcId="{45BEDC59-AF5C-4BE3-8D12-967384AB1241}" destId="{F012063F-1666-41A8-A63D-2339539592E6}" srcOrd="0" destOrd="0" parTransId="{174EA68D-E0A9-436D-AE5A-09BA3E2F2CEE}" sibTransId="{3FA6094A-3602-4B94-82D0-5D009C4B46BD}"/>
    <dgm:cxn modelId="{BF8FFC50-24CE-4B12-A48D-99015F4192BD}" type="presParOf" srcId="{28D4894E-FD4A-43B5-887C-C4D77392E608}" destId="{AFCE38B0-9B1A-4955-B5EF-5AA729D9E7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1E5DA0-F54B-45EC-B1E8-0CEF111655AE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nl-NL"/>
        </a:p>
      </dgm:t>
    </dgm:pt>
    <dgm:pt modelId="{47592B9A-2475-41D2-943E-3286EDB86E1A}">
      <dgm:prSet/>
      <dgm:spPr/>
      <dgm:t>
        <a:bodyPr/>
        <a:lstStyle/>
        <a:p>
          <a:pPr algn="ctr" rtl="0"/>
          <a:r>
            <a:rPr lang="nl-NL" smtClean="0"/>
            <a:t>Mens uit één zygote</a:t>
          </a:r>
          <a:endParaRPr lang="nl-NL"/>
        </a:p>
      </dgm:t>
    </dgm:pt>
    <dgm:pt modelId="{340F641C-6701-4D57-BBF2-EDD57AA3BD7D}" type="parTrans" cxnId="{EB6DD174-BC4B-4403-9E95-7C552BBA2A80}">
      <dgm:prSet/>
      <dgm:spPr/>
      <dgm:t>
        <a:bodyPr/>
        <a:lstStyle/>
        <a:p>
          <a:pPr algn="ctr"/>
          <a:endParaRPr lang="nl-NL"/>
        </a:p>
      </dgm:t>
    </dgm:pt>
    <dgm:pt modelId="{9B1B0A7E-EADC-4DFA-B679-B48455715321}" type="sibTrans" cxnId="{EB6DD174-BC4B-4403-9E95-7C552BBA2A80}">
      <dgm:prSet/>
      <dgm:spPr/>
      <dgm:t>
        <a:bodyPr/>
        <a:lstStyle/>
        <a:p>
          <a:pPr algn="ctr"/>
          <a:endParaRPr lang="nl-NL"/>
        </a:p>
      </dgm:t>
    </dgm:pt>
    <dgm:pt modelId="{A4AE0019-3EDD-4C9E-94BB-AE07F3C0E79E}">
      <dgm:prSet/>
      <dgm:spPr/>
      <dgm:t>
        <a:bodyPr/>
        <a:lstStyle/>
        <a:p>
          <a:pPr algn="ctr" rtl="0"/>
          <a:r>
            <a:rPr lang="nl-NL" dirty="0" smtClean="0"/>
            <a:t>Ongedifferentieerde cellen</a:t>
          </a:r>
          <a:endParaRPr lang="nl-NL" dirty="0"/>
        </a:p>
      </dgm:t>
    </dgm:pt>
    <dgm:pt modelId="{EEB90599-7E92-4405-8CB5-EC36B5C24B92}" type="parTrans" cxnId="{88626CCC-998B-4C65-9A95-8A22E452F55D}">
      <dgm:prSet/>
      <dgm:spPr/>
      <dgm:t>
        <a:bodyPr/>
        <a:lstStyle/>
        <a:p>
          <a:pPr algn="ctr"/>
          <a:endParaRPr lang="nl-NL"/>
        </a:p>
      </dgm:t>
    </dgm:pt>
    <dgm:pt modelId="{C101FC27-4B6B-406D-B247-6A12F242C444}" type="sibTrans" cxnId="{88626CCC-998B-4C65-9A95-8A22E452F55D}">
      <dgm:prSet/>
      <dgm:spPr/>
      <dgm:t>
        <a:bodyPr/>
        <a:lstStyle/>
        <a:p>
          <a:pPr algn="ctr"/>
          <a:endParaRPr lang="nl-NL"/>
        </a:p>
      </dgm:t>
    </dgm:pt>
    <dgm:pt modelId="{9EA247F7-2F40-4861-8BC6-18B1039A3813}">
      <dgm:prSet/>
      <dgm:spPr/>
      <dgm:t>
        <a:bodyPr/>
        <a:lstStyle/>
        <a:p>
          <a:pPr algn="ctr" rtl="0"/>
          <a:r>
            <a:rPr lang="nl-NL" dirty="0" smtClean="0"/>
            <a:t>Differentiatie tot 200 verschillende soorten</a:t>
          </a:r>
          <a:endParaRPr lang="nl-NL" dirty="0"/>
        </a:p>
      </dgm:t>
    </dgm:pt>
    <dgm:pt modelId="{8E042184-458F-45EC-8DD0-891AB7CE360E}" type="parTrans" cxnId="{D4D59F55-C2ED-4D31-BAA7-69C699D90DE5}">
      <dgm:prSet/>
      <dgm:spPr/>
      <dgm:t>
        <a:bodyPr/>
        <a:lstStyle/>
        <a:p>
          <a:pPr algn="ctr"/>
          <a:endParaRPr lang="nl-NL"/>
        </a:p>
      </dgm:t>
    </dgm:pt>
    <dgm:pt modelId="{4D22F15A-674B-4F65-BC8F-4EFD97DB3A0E}" type="sibTrans" cxnId="{D4D59F55-C2ED-4D31-BAA7-69C699D90DE5}">
      <dgm:prSet/>
      <dgm:spPr/>
      <dgm:t>
        <a:bodyPr/>
        <a:lstStyle/>
        <a:p>
          <a:pPr algn="ctr"/>
          <a:endParaRPr lang="nl-NL"/>
        </a:p>
      </dgm:t>
    </dgm:pt>
    <dgm:pt modelId="{A17187A5-C5FE-492E-AF91-018868E7E352}">
      <dgm:prSet/>
      <dgm:spPr/>
      <dgm:t>
        <a:bodyPr/>
        <a:lstStyle/>
        <a:p>
          <a:pPr algn="ctr" rtl="0"/>
          <a:r>
            <a:rPr lang="nl-NL" dirty="0" smtClean="0"/>
            <a:t>In totaal miljarden cellen </a:t>
          </a:r>
          <a:endParaRPr lang="nl-NL" dirty="0"/>
        </a:p>
      </dgm:t>
    </dgm:pt>
    <dgm:pt modelId="{25769120-6407-4F58-91D6-3B744F9AE254}" type="parTrans" cxnId="{F86AAD63-9928-4486-89A0-886C9EFA7CA7}">
      <dgm:prSet/>
      <dgm:spPr/>
      <dgm:t>
        <a:bodyPr/>
        <a:lstStyle/>
        <a:p>
          <a:pPr algn="ctr"/>
          <a:endParaRPr lang="nl-NL"/>
        </a:p>
      </dgm:t>
    </dgm:pt>
    <dgm:pt modelId="{D403C6A8-71A6-4C6C-BDA0-3CB5330156B5}" type="sibTrans" cxnId="{F86AAD63-9928-4486-89A0-886C9EFA7CA7}">
      <dgm:prSet/>
      <dgm:spPr/>
      <dgm:t>
        <a:bodyPr/>
        <a:lstStyle/>
        <a:p>
          <a:pPr algn="ctr"/>
          <a:endParaRPr lang="nl-NL"/>
        </a:p>
      </dgm:t>
    </dgm:pt>
    <dgm:pt modelId="{BA36B025-C63E-47E7-8E30-AF0BF95D0F83}" type="pres">
      <dgm:prSet presAssocID="{921E5DA0-F54B-45EC-B1E8-0CEF111655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90014F9-CA18-46EB-AE46-6BF18520F52B}" type="pres">
      <dgm:prSet presAssocID="{47592B9A-2475-41D2-943E-3286EDB86E1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D070348-9199-4A32-9C38-5981B3BAE3C9}" type="pres">
      <dgm:prSet presAssocID="{9B1B0A7E-EADC-4DFA-B679-B48455715321}" presName="spacer" presStyleCnt="0"/>
      <dgm:spPr/>
    </dgm:pt>
    <dgm:pt modelId="{212C9984-E40D-4A98-BED9-DDA38998E5A0}" type="pres">
      <dgm:prSet presAssocID="{A4AE0019-3EDD-4C9E-94BB-AE07F3C0E79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009869C-56FB-4BFF-9681-BF1F73A36125}" type="pres">
      <dgm:prSet presAssocID="{C101FC27-4B6B-406D-B247-6A12F242C444}" presName="spacer" presStyleCnt="0"/>
      <dgm:spPr/>
    </dgm:pt>
    <dgm:pt modelId="{FB6A6609-3B3C-4682-A532-CF3605C1D32D}" type="pres">
      <dgm:prSet presAssocID="{9EA247F7-2F40-4861-8BC6-18B1039A381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D09F499-2A85-47AD-879A-A339BC79F9E7}" type="pres">
      <dgm:prSet presAssocID="{4D22F15A-674B-4F65-BC8F-4EFD97DB3A0E}" presName="spacer" presStyleCnt="0"/>
      <dgm:spPr/>
    </dgm:pt>
    <dgm:pt modelId="{53EF796E-BB82-4A04-8E6B-30444A6120D0}" type="pres">
      <dgm:prSet presAssocID="{A17187A5-C5FE-492E-AF91-018868E7E35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B6DD174-BC4B-4403-9E95-7C552BBA2A80}" srcId="{921E5DA0-F54B-45EC-B1E8-0CEF111655AE}" destId="{47592B9A-2475-41D2-943E-3286EDB86E1A}" srcOrd="0" destOrd="0" parTransId="{340F641C-6701-4D57-BBF2-EDD57AA3BD7D}" sibTransId="{9B1B0A7E-EADC-4DFA-B679-B48455715321}"/>
    <dgm:cxn modelId="{F86AAD63-9928-4486-89A0-886C9EFA7CA7}" srcId="{921E5DA0-F54B-45EC-B1E8-0CEF111655AE}" destId="{A17187A5-C5FE-492E-AF91-018868E7E352}" srcOrd="3" destOrd="0" parTransId="{25769120-6407-4F58-91D6-3B744F9AE254}" sibTransId="{D403C6A8-71A6-4C6C-BDA0-3CB5330156B5}"/>
    <dgm:cxn modelId="{A3BDBA1D-4BCA-4F6A-B05B-0F3B7052F79B}" type="presOf" srcId="{47592B9A-2475-41D2-943E-3286EDB86E1A}" destId="{C90014F9-CA18-46EB-AE46-6BF18520F52B}" srcOrd="0" destOrd="0" presId="urn:microsoft.com/office/officeart/2005/8/layout/vList2"/>
    <dgm:cxn modelId="{D4D59F55-C2ED-4D31-BAA7-69C699D90DE5}" srcId="{921E5DA0-F54B-45EC-B1E8-0CEF111655AE}" destId="{9EA247F7-2F40-4861-8BC6-18B1039A3813}" srcOrd="2" destOrd="0" parTransId="{8E042184-458F-45EC-8DD0-891AB7CE360E}" sibTransId="{4D22F15A-674B-4F65-BC8F-4EFD97DB3A0E}"/>
    <dgm:cxn modelId="{9703D870-5DB7-4BBA-A595-AD9F67946EC7}" type="presOf" srcId="{A17187A5-C5FE-492E-AF91-018868E7E352}" destId="{53EF796E-BB82-4A04-8E6B-30444A6120D0}" srcOrd="0" destOrd="0" presId="urn:microsoft.com/office/officeart/2005/8/layout/vList2"/>
    <dgm:cxn modelId="{90949D2D-B82B-4F3C-9A65-CFDC56A0BD2D}" type="presOf" srcId="{9EA247F7-2F40-4861-8BC6-18B1039A3813}" destId="{FB6A6609-3B3C-4682-A532-CF3605C1D32D}" srcOrd="0" destOrd="0" presId="urn:microsoft.com/office/officeart/2005/8/layout/vList2"/>
    <dgm:cxn modelId="{78C5262F-16B0-43E1-8E43-15A9A4C02888}" type="presOf" srcId="{A4AE0019-3EDD-4C9E-94BB-AE07F3C0E79E}" destId="{212C9984-E40D-4A98-BED9-DDA38998E5A0}" srcOrd="0" destOrd="0" presId="urn:microsoft.com/office/officeart/2005/8/layout/vList2"/>
    <dgm:cxn modelId="{88626CCC-998B-4C65-9A95-8A22E452F55D}" srcId="{921E5DA0-F54B-45EC-B1E8-0CEF111655AE}" destId="{A4AE0019-3EDD-4C9E-94BB-AE07F3C0E79E}" srcOrd="1" destOrd="0" parTransId="{EEB90599-7E92-4405-8CB5-EC36B5C24B92}" sibTransId="{C101FC27-4B6B-406D-B247-6A12F242C444}"/>
    <dgm:cxn modelId="{59B76493-B78A-4DE2-A0E0-A839161609AE}" type="presOf" srcId="{921E5DA0-F54B-45EC-B1E8-0CEF111655AE}" destId="{BA36B025-C63E-47E7-8E30-AF0BF95D0F83}" srcOrd="0" destOrd="0" presId="urn:microsoft.com/office/officeart/2005/8/layout/vList2"/>
    <dgm:cxn modelId="{7D31CB45-1ECE-4740-AFF7-2BD1442AC491}" type="presParOf" srcId="{BA36B025-C63E-47E7-8E30-AF0BF95D0F83}" destId="{C90014F9-CA18-46EB-AE46-6BF18520F52B}" srcOrd="0" destOrd="0" presId="urn:microsoft.com/office/officeart/2005/8/layout/vList2"/>
    <dgm:cxn modelId="{35AD10F3-826D-4B44-AC49-C33B4B9825FF}" type="presParOf" srcId="{BA36B025-C63E-47E7-8E30-AF0BF95D0F83}" destId="{ED070348-9199-4A32-9C38-5981B3BAE3C9}" srcOrd="1" destOrd="0" presId="urn:microsoft.com/office/officeart/2005/8/layout/vList2"/>
    <dgm:cxn modelId="{B15F5B47-2BA6-479A-B5E5-3582BF03D84A}" type="presParOf" srcId="{BA36B025-C63E-47E7-8E30-AF0BF95D0F83}" destId="{212C9984-E40D-4A98-BED9-DDA38998E5A0}" srcOrd="2" destOrd="0" presId="urn:microsoft.com/office/officeart/2005/8/layout/vList2"/>
    <dgm:cxn modelId="{CC0683D5-DF91-4F84-AFA9-91898EA3B6C7}" type="presParOf" srcId="{BA36B025-C63E-47E7-8E30-AF0BF95D0F83}" destId="{0009869C-56FB-4BFF-9681-BF1F73A36125}" srcOrd="3" destOrd="0" presId="urn:microsoft.com/office/officeart/2005/8/layout/vList2"/>
    <dgm:cxn modelId="{22D8239A-8F1E-47C2-8B4A-D7A3623AC2B1}" type="presParOf" srcId="{BA36B025-C63E-47E7-8E30-AF0BF95D0F83}" destId="{FB6A6609-3B3C-4682-A532-CF3605C1D32D}" srcOrd="4" destOrd="0" presId="urn:microsoft.com/office/officeart/2005/8/layout/vList2"/>
    <dgm:cxn modelId="{FE130FB3-39EC-4946-93C4-2DE589F747B5}" type="presParOf" srcId="{BA36B025-C63E-47E7-8E30-AF0BF95D0F83}" destId="{0D09F499-2A85-47AD-879A-A339BC79F9E7}" srcOrd="5" destOrd="0" presId="urn:microsoft.com/office/officeart/2005/8/layout/vList2"/>
    <dgm:cxn modelId="{8C5FC4BD-0C1D-42B3-97B9-C080501BCB58}" type="presParOf" srcId="{BA36B025-C63E-47E7-8E30-AF0BF95D0F83}" destId="{53EF796E-BB82-4A04-8E6B-30444A6120D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B29D64-7821-4FEF-930F-82CB32564FD1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/>
      <dgm:spPr/>
      <dgm:t>
        <a:bodyPr/>
        <a:lstStyle/>
        <a:p>
          <a:endParaRPr lang="nl-NL"/>
        </a:p>
      </dgm:t>
    </dgm:pt>
    <dgm:pt modelId="{C5E9124B-34B8-431D-A667-B8397EE775FA}">
      <dgm:prSet/>
      <dgm:spPr/>
      <dgm:t>
        <a:bodyPr/>
        <a:lstStyle/>
        <a:p>
          <a:pPr algn="ctr" rtl="0"/>
          <a:r>
            <a:rPr lang="nl-NL" smtClean="0"/>
            <a:t>Wat bepaalt de differentiatie?</a:t>
          </a:r>
          <a:endParaRPr lang="nl-NL"/>
        </a:p>
      </dgm:t>
    </dgm:pt>
    <dgm:pt modelId="{0FEDE603-0304-467D-90D5-763BDE3F3971}" type="parTrans" cxnId="{AA5A2CCC-BAFD-454A-9622-CE0FC2434CD9}">
      <dgm:prSet/>
      <dgm:spPr/>
      <dgm:t>
        <a:bodyPr/>
        <a:lstStyle/>
        <a:p>
          <a:endParaRPr lang="nl-NL"/>
        </a:p>
      </dgm:t>
    </dgm:pt>
    <dgm:pt modelId="{EDB13C55-A577-4DA8-8492-D5B58392B255}" type="sibTrans" cxnId="{AA5A2CCC-BAFD-454A-9622-CE0FC2434CD9}">
      <dgm:prSet/>
      <dgm:spPr/>
      <dgm:t>
        <a:bodyPr/>
        <a:lstStyle/>
        <a:p>
          <a:endParaRPr lang="nl-NL"/>
        </a:p>
      </dgm:t>
    </dgm:pt>
    <dgm:pt modelId="{E05FAD4B-8867-4716-BAC9-90291E4B4AEC}" type="pres">
      <dgm:prSet presAssocID="{7AB29D64-7821-4FEF-930F-82CB32564F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3B47DAB-A1E9-4825-B78E-25259D859416}" type="pres">
      <dgm:prSet presAssocID="{C5E9124B-34B8-431D-A667-B8397EE775F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0A82CB0-16F9-4668-939D-810224BF186A}" type="presOf" srcId="{7AB29D64-7821-4FEF-930F-82CB32564FD1}" destId="{E05FAD4B-8867-4716-BAC9-90291E4B4AEC}" srcOrd="0" destOrd="0" presId="urn:microsoft.com/office/officeart/2005/8/layout/vList2"/>
    <dgm:cxn modelId="{A8700778-AFD1-485C-A81C-48C55EA1EC37}" type="presOf" srcId="{C5E9124B-34B8-431D-A667-B8397EE775FA}" destId="{43B47DAB-A1E9-4825-B78E-25259D859416}" srcOrd="0" destOrd="0" presId="urn:microsoft.com/office/officeart/2005/8/layout/vList2"/>
    <dgm:cxn modelId="{AA5A2CCC-BAFD-454A-9622-CE0FC2434CD9}" srcId="{7AB29D64-7821-4FEF-930F-82CB32564FD1}" destId="{C5E9124B-34B8-431D-A667-B8397EE775FA}" srcOrd="0" destOrd="0" parTransId="{0FEDE603-0304-467D-90D5-763BDE3F3971}" sibTransId="{EDB13C55-A577-4DA8-8492-D5B58392B255}"/>
    <dgm:cxn modelId="{2A4E5847-910B-41D2-97DF-CB2CE1CBD72D}" type="presParOf" srcId="{E05FAD4B-8867-4716-BAC9-90291E4B4AEC}" destId="{43B47DAB-A1E9-4825-B78E-25259D85941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47F0AD-07EF-4709-9755-A2E5ECFF0E08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nl-NL"/>
        </a:p>
      </dgm:t>
    </dgm:pt>
    <dgm:pt modelId="{C48F8E8B-9B5A-441E-91B0-DD1CE5BF1E7B}">
      <dgm:prSet/>
      <dgm:spPr/>
      <dgm:t>
        <a:bodyPr/>
        <a:lstStyle/>
        <a:p>
          <a:pPr algn="ctr" rtl="0"/>
          <a:r>
            <a:rPr lang="nl-NL" smtClean="0"/>
            <a:t>Cel beschikt over alle erfelijke informatie</a:t>
          </a:r>
          <a:endParaRPr lang="nl-NL"/>
        </a:p>
      </dgm:t>
    </dgm:pt>
    <dgm:pt modelId="{E81D71A6-F0C1-418D-9355-D0E821494A6C}" type="parTrans" cxnId="{27E9F178-F42D-4486-878E-0EE7DCB189AF}">
      <dgm:prSet/>
      <dgm:spPr/>
      <dgm:t>
        <a:bodyPr/>
        <a:lstStyle/>
        <a:p>
          <a:pPr algn="ctr"/>
          <a:endParaRPr lang="nl-NL"/>
        </a:p>
      </dgm:t>
    </dgm:pt>
    <dgm:pt modelId="{F2307F48-B9A0-470C-8DD3-5EA16D718592}" type="sibTrans" cxnId="{27E9F178-F42D-4486-878E-0EE7DCB189AF}">
      <dgm:prSet/>
      <dgm:spPr/>
      <dgm:t>
        <a:bodyPr/>
        <a:lstStyle/>
        <a:p>
          <a:pPr algn="ctr"/>
          <a:endParaRPr lang="nl-NL"/>
        </a:p>
      </dgm:t>
    </dgm:pt>
    <dgm:pt modelId="{DB10D87B-C358-4749-A05E-EA33FD744999}">
      <dgm:prSet/>
      <dgm:spPr/>
      <dgm:t>
        <a:bodyPr/>
        <a:lstStyle/>
        <a:p>
          <a:pPr algn="ctr" rtl="0"/>
          <a:r>
            <a:rPr lang="nl-NL" dirty="0" smtClean="0"/>
            <a:t>Niet alle genen zijn actief</a:t>
          </a:r>
          <a:endParaRPr lang="nl-NL" dirty="0"/>
        </a:p>
      </dgm:t>
    </dgm:pt>
    <dgm:pt modelId="{BE065C3A-495D-44A4-8F63-5EECCA26A8E3}" type="parTrans" cxnId="{252B12CC-8466-4684-998F-3612590643DF}">
      <dgm:prSet/>
      <dgm:spPr/>
      <dgm:t>
        <a:bodyPr/>
        <a:lstStyle/>
        <a:p>
          <a:pPr algn="ctr"/>
          <a:endParaRPr lang="nl-NL"/>
        </a:p>
      </dgm:t>
    </dgm:pt>
    <dgm:pt modelId="{BAF24754-7464-4417-995F-EBBA1FFA1932}" type="sibTrans" cxnId="{252B12CC-8466-4684-998F-3612590643DF}">
      <dgm:prSet/>
      <dgm:spPr/>
      <dgm:t>
        <a:bodyPr/>
        <a:lstStyle/>
        <a:p>
          <a:pPr algn="ctr"/>
          <a:endParaRPr lang="nl-NL"/>
        </a:p>
      </dgm:t>
    </dgm:pt>
    <dgm:pt modelId="{CE2C3265-2C37-4AE6-8599-3995185EEBD9}">
      <dgm:prSet/>
      <dgm:spPr/>
      <dgm:t>
        <a:bodyPr/>
        <a:lstStyle/>
        <a:p>
          <a:pPr algn="ctr" rtl="0"/>
          <a:r>
            <a:rPr lang="nl-NL" dirty="0" smtClean="0"/>
            <a:t>Genen die actief zijn bepalen de specialisatie</a:t>
          </a:r>
          <a:endParaRPr lang="nl-NL" dirty="0"/>
        </a:p>
      </dgm:t>
    </dgm:pt>
    <dgm:pt modelId="{4FC16CF8-2F2C-4308-B549-2455C5E23A45}" type="parTrans" cxnId="{6EEA159B-AE01-4FD2-9DD8-F4096C2E77E2}">
      <dgm:prSet/>
      <dgm:spPr/>
      <dgm:t>
        <a:bodyPr/>
        <a:lstStyle/>
        <a:p>
          <a:pPr algn="ctr"/>
          <a:endParaRPr lang="nl-NL"/>
        </a:p>
      </dgm:t>
    </dgm:pt>
    <dgm:pt modelId="{417CD742-D20C-42F6-B801-3315A354E67F}" type="sibTrans" cxnId="{6EEA159B-AE01-4FD2-9DD8-F4096C2E77E2}">
      <dgm:prSet/>
      <dgm:spPr/>
      <dgm:t>
        <a:bodyPr/>
        <a:lstStyle/>
        <a:p>
          <a:pPr algn="ctr"/>
          <a:endParaRPr lang="nl-NL"/>
        </a:p>
      </dgm:t>
    </dgm:pt>
    <dgm:pt modelId="{D6E3CA6D-5116-4CFA-ABA0-443B47CE03BD}">
      <dgm:prSet/>
      <dgm:spPr/>
      <dgm:t>
        <a:bodyPr/>
        <a:lstStyle/>
        <a:p>
          <a:pPr algn="ctr" rtl="0"/>
          <a:r>
            <a:rPr lang="nl-NL" dirty="0" smtClean="0"/>
            <a:t>Bijvoorbeeld oogkleur: alleen in cellen van iris</a:t>
          </a:r>
          <a:endParaRPr lang="nl-NL" dirty="0"/>
        </a:p>
      </dgm:t>
    </dgm:pt>
    <dgm:pt modelId="{DFBB51DE-41B0-4D23-9A2B-6DA0BD9E7266}" type="parTrans" cxnId="{1E4C83DD-CF90-46B5-B948-60A1659D297F}">
      <dgm:prSet/>
      <dgm:spPr/>
      <dgm:t>
        <a:bodyPr/>
        <a:lstStyle/>
        <a:p>
          <a:pPr algn="ctr"/>
          <a:endParaRPr lang="nl-NL"/>
        </a:p>
      </dgm:t>
    </dgm:pt>
    <dgm:pt modelId="{BB7F57B6-6052-4140-AE91-E320A3CC5446}" type="sibTrans" cxnId="{1E4C83DD-CF90-46B5-B948-60A1659D297F}">
      <dgm:prSet/>
      <dgm:spPr/>
      <dgm:t>
        <a:bodyPr/>
        <a:lstStyle/>
        <a:p>
          <a:pPr algn="ctr"/>
          <a:endParaRPr lang="nl-NL"/>
        </a:p>
      </dgm:t>
    </dgm:pt>
    <dgm:pt modelId="{E66B28E6-3333-4835-B2A8-56462C839B80}">
      <dgm:prSet/>
      <dgm:spPr/>
      <dgm:t>
        <a:bodyPr/>
        <a:lstStyle/>
        <a:p>
          <a:pPr algn="ctr" rtl="0"/>
          <a:r>
            <a:rPr lang="nl-NL" dirty="0" smtClean="0"/>
            <a:t>Genen voor oogkleur niet in grote teen actief</a:t>
          </a:r>
          <a:endParaRPr lang="nl-NL" dirty="0"/>
        </a:p>
      </dgm:t>
    </dgm:pt>
    <dgm:pt modelId="{84050685-0997-4708-9F05-E0F867BCB912}" type="parTrans" cxnId="{340E9CE0-443C-4B35-81A4-38D63B6F62A4}">
      <dgm:prSet/>
      <dgm:spPr/>
      <dgm:t>
        <a:bodyPr/>
        <a:lstStyle/>
        <a:p>
          <a:pPr algn="ctr"/>
          <a:endParaRPr lang="nl-NL"/>
        </a:p>
      </dgm:t>
    </dgm:pt>
    <dgm:pt modelId="{7F40CEDC-ACBA-41A7-9C45-02B9A5509A3D}" type="sibTrans" cxnId="{340E9CE0-443C-4B35-81A4-38D63B6F62A4}">
      <dgm:prSet/>
      <dgm:spPr/>
      <dgm:t>
        <a:bodyPr/>
        <a:lstStyle/>
        <a:p>
          <a:pPr algn="ctr"/>
          <a:endParaRPr lang="nl-NL"/>
        </a:p>
      </dgm:t>
    </dgm:pt>
    <dgm:pt modelId="{600D49E4-78F5-4EC4-8171-8D60F97762E9}">
      <dgm:prSet/>
      <dgm:spPr/>
      <dgm:t>
        <a:bodyPr/>
        <a:lstStyle/>
        <a:p>
          <a:pPr algn="ctr" rtl="0"/>
          <a:r>
            <a:rPr lang="nl-NL" dirty="0" smtClean="0"/>
            <a:t>Genen komen wel of niet tot expressie</a:t>
          </a:r>
          <a:endParaRPr lang="nl-NL" dirty="0"/>
        </a:p>
      </dgm:t>
    </dgm:pt>
    <dgm:pt modelId="{E0FBD14E-AF42-4F24-871F-A16109E7E290}" type="parTrans" cxnId="{32C039F3-92B0-4EB2-909E-7BE8CCB3FC22}">
      <dgm:prSet/>
      <dgm:spPr/>
      <dgm:t>
        <a:bodyPr/>
        <a:lstStyle/>
        <a:p>
          <a:endParaRPr lang="nl-NL"/>
        </a:p>
      </dgm:t>
    </dgm:pt>
    <dgm:pt modelId="{1A91D371-2379-402D-BC41-4C76A513B946}" type="sibTrans" cxnId="{32C039F3-92B0-4EB2-909E-7BE8CCB3FC22}">
      <dgm:prSet/>
      <dgm:spPr/>
      <dgm:t>
        <a:bodyPr/>
        <a:lstStyle/>
        <a:p>
          <a:endParaRPr lang="nl-NL"/>
        </a:p>
      </dgm:t>
    </dgm:pt>
    <dgm:pt modelId="{EDFF7C3D-ED02-4E26-9393-49C37CEC26A9}" type="pres">
      <dgm:prSet presAssocID="{EA47F0AD-07EF-4709-9755-A2E5ECFF0E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EE1BECC-1D42-469A-B416-4CE1FA6210B2}" type="pres">
      <dgm:prSet presAssocID="{C48F8E8B-9B5A-441E-91B0-DD1CE5BF1E7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3518549-C6E1-4638-889E-AAAAF13E090C}" type="pres">
      <dgm:prSet presAssocID="{F2307F48-B9A0-470C-8DD3-5EA16D718592}" presName="spacer" presStyleCnt="0"/>
      <dgm:spPr/>
    </dgm:pt>
    <dgm:pt modelId="{C36DAD0F-3E02-4A3B-A586-FEFF7BD4FE28}" type="pres">
      <dgm:prSet presAssocID="{DB10D87B-C358-4749-A05E-EA33FD74499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0E74AC0-6B54-4B81-96A9-05420CB94AB6}" type="pres">
      <dgm:prSet presAssocID="{BAF24754-7464-4417-995F-EBBA1FFA1932}" presName="spacer" presStyleCnt="0"/>
      <dgm:spPr/>
    </dgm:pt>
    <dgm:pt modelId="{F39C9B41-C5DE-4A5E-B7E2-7A6C0868ADC2}" type="pres">
      <dgm:prSet presAssocID="{600D49E4-78F5-4EC4-8171-8D60F97762E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78B2004-8DDC-4150-9AA7-0FE90E068841}" type="pres">
      <dgm:prSet presAssocID="{1A91D371-2379-402D-BC41-4C76A513B946}" presName="spacer" presStyleCnt="0"/>
      <dgm:spPr/>
    </dgm:pt>
    <dgm:pt modelId="{6C5AD10B-E258-41A3-A370-9D8E7E04278F}" type="pres">
      <dgm:prSet presAssocID="{CE2C3265-2C37-4AE6-8599-3995185EEBD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75685BA-C427-478C-BDD2-9724CA3D16B5}" type="pres">
      <dgm:prSet presAssocID="{417CD742-D20C-42F6-B801-3315A354E67F}" presName="spacer" presStyleCnt="0"/>
      <dgm:spPr/>
    </dgm:pt>
    <dgm:pt modelId="{087517C9-19D7-4E7A-A9E6-C77E2B23402A}" type="pres">
      <dgm:prSet presAssocID="{D6E3CA6D-5116-4CFA-ABA0-443B47CE03B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B794D40-5ABA-46E2-BC30-0BD848F0795C}" type="pres">
      <dgm:prSet presAssocID="{BB7F57B6-6052-4140-AE91-E320A3CC5446}" presName="spacer" presStyleCnt="0"/>
      <dgm:spPr/>
    </dgm:pt>
    <dgm:pt modelId="{512BAE3E-302B-4661-9019-C3B0F5FF600C}" type="pres">
      <dgm:prSet presAssocID="{E66B28E6-3333-4835-B2A8-56462C839B8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7E9F178-F42D-4486-878E-0EE7DCB189AF}" srcId="{EA47F0AD-07EF-4709-9755-A2E5ECFF0E08}" destId="{C48F8E8B-9B5A-441E-91B0-DD1CE5BF1E7B}" srcOrd="0" destOrd="0" parTransId="{E81D71A6-F0C1-418D-9355-D0E821494A6C}" sibTransId="{F2307F48-B9A0-470C-8DD3-5EA16D718592}"/>
    <dgm:cxn modelId="{252B12CC-8466-4684-998F-3612590643DF}" srcId="{EA47F0AD-07EF-4709-9755-A2E5ECFF0E08}" destId="{DB10D87B-C358-4749-A05E-EA33FD744999}" srcOrd="1" destOrd="0" parTransId="{BE065C3A-495D-44A4-8F63-5EECCA26A8E3}" sibTransId="{BAF24754-7464-4417-995F-EBBA1FFA1932}"/>
    <dgm:cxn modelId="{E1B79D0A-838A-49CA-89AA-3D9F668EFC42}" type="presOf" srcId="{CE2C3265-2C37-4AE6-8599-3995185EEBD9}" destId="{6C5AD10B-E258-41A3-A370-9D8E7E04278F}" srcOrd="0" destOrd="0" presId="urn:microsoft.com/office/officeart/2005/8/layout/vList2"/>
    <dgm:cxn modelId="{5A8C4D3C-4279-426B-9EF5-50C6BFF6F098}" type="presOf" srcId="{E66B28E6-3333-4835-B2A8-56462C839B80}" destId="{512BAE3E-302B-4661-9019-C3B0F5FF600C}" srcOrd="0" destOrd="0" presId="urn:microsoft.com/office/officeart/2005/8/layout/vList2"/>
    <dgm:cxn modelId="{1E4C83DD-CF90-46B5-B948-60A1659D297F}" srcId="{EA47F0AD-07EF-4709-9755-A2E5ECFF0E08}" destId="{D6E3CA6D-5116-4CFA-ABA0-443B47CE03BD}" srcOrd="4" destOrd="0" parTransId="{DFBB51DE-41B0-4D23-9A2B-6DA0BD9E7266}" sibTransId="{BB7F57B6-6052-4140-AE91-E320A3CC5446}"/>
    <dgm:cxn modelId="{7F7084FE-7EBF-4E94-93AD-96E26693633A}" type="presOf" srcId="{D6E3CA6D-5116-4CFA-ABA0-443B47CE03BD}" destId="{087517C9-19D7-4E7A-A9E6-C77E2B23402A}" srcOrd="0" destOrd="0" presId="urn:microsoft.com/office/officeart/2005/8/layout/vList2"/>
    <dgm:cxn modelId="{32C039F3-92B0-4EB2-909E-7BE8CCB3FC22}" srcId="{EA47F0AD-07EF-4709-9755-A2E5ECFF0E08}" destId="{600D49E4-78F5-4EC4-8171-8D60F97762E9}" srcOrd="2" destOrd="0" parTransId="{E0FBD14E-AF42-4F24-871F-A16109E7E290}" sibTransId="{1A91D371-2379-402D-BC41-4C76A513B946}"/>
    <dgm:cxn modelId="{F1ED78D5-11A3-45C1-8701-2A7767A8F875}" type="presOf" srcId="{EA47F0AD-07EF-4709-9755-A2E5ECFF0E08}" destId="{EDFF7C3D-ED02-4E26-9393-49C37CEC26A9}" srcOrd="0" destOrd="0" presId="urn:microsoft.com/office/officeart/2005/8/layout/vList2"/>
    <dgm:cxn modelId="{340E9CE0-443C-4B35-81A4-38D63B6F62A4}" srcId="{EA47F0AD-07EF-4709-9755-A2E5ECFF0E08}" destId="{E66B28E6-3333-4835-B2A8-56462C839B80}" srcOrd="5" destOrd="0" parTransId="{84050685-0997-4708-9F05-E0F867BCB912}" sibTransId="{7F40CEDC-ACBA-41A7-9C45-02B9A5509A3D}"/>
    <dgm:cxn modelId="{931C245D-DB2E-4DE0-BC91-C03C13367E17}" type="presOf" srcId="{600D49E4-78F5-4EC4-8171-8D60F97762E9}" destId="{F39C9B41-C5DE-4A5E-B7E2-7A6C0868ADC2}" srcOrd="0" destOrd="0" presId="urn:microsoft.com/office/officeart/2005/8/layout/vList2"/>
    <dgm:cxn modelId="{5A7328F8-7DE9-49E5-BD6C-3DE09C1C1505}" type="presOf" srcId="{C48F8E8B-9B5A-441E-91B0-DD1CE5BF1E7B}" destId="{1EE1BECC-1D42-469A-B416-4CE1FA6210B2}" srcOrd="0" destOrd="0" presId="urn:microsoft.com/office/officeart/2005/8/layout/vList2"/>
    <dgm:cxn modelId="{97C67C8F-109C-4FDC-9260-EF59FD86D8F2}" type="presOf" srcId="{DB10D87B-C358-4749-A05E-EA33FD744999}" destId="{C36DAD0F-3E02-4A3B-A586-FEFF7BD4FE28}" srcOrd="0" destOrd="0" presId="urn:microsoft.com/office/officeart/2005/8/layout/vList2"/>
    <dgm:cxn modelId="{6EEA159B-AE01-4FD2-9DD8-F4096C2E77E2}" srcId="{EA47F0AD-07EF-4709-9755-A2E5ECFF0E08}" destId="{CE2C3265-2C37-4AE6-8599-3995185EEBD9}" srcOrd="3" destOrd="0" parTransId="{4FC16CF8-2F2C-4308-B549-2455C5E23A45}" sibTransId="{417CD742-D20C-42F6-B801-3315A354E67F}"/>
    <dgm:cxn modelId="{7D292F87-61AE-4621-8961-3066BA3131A0}" type="presParOf" srcId="{EDFF7C3D-ED02-4E26-9393-49C37CEC26A9}" destId="{1EE1BECC-1D42-469A-B416-4CE1FA6210B2}" srcOrd="0" destOrd="0" presId="urn:microsoft.com/office/officeart/2005/8/layout/vList2"/>
    <dgm:cxn modelId="{2F962E28-4047-499D-B763-F215B02E78FB}" type="presParOf" srcId="{EDFF7C3D-ED02-4E26-9393-49C37CEC26A9}" destId="{C3518549-C6E1-4638-889E-AAAAF13E090C}" srcOrd="1" destOrd="0" presId="urn:microsoft.com/office/officeart/2005/8/layout/vList2"/>
    <dgm:cxn modelId="{8285AED4-1255-488E-9EDD-50C2381D2868}" type="presParOf" srcId="{EDFF7C3D-ED02-4E26-9393-49C37CEC26A9}" destId="{C36DAD0F-3E02-4A3B-A586-FEFF7BD4FE28}" srcOrd="2" destOrd="0" presId="urn:microsoft.com/office/officeart/2005/8/layout/vList2"/>
    <dgm:cxn modelId="{CEFD0974-D4E6-4189-ABE5-B977BE533D3A}" type="presParOf" srcId="{EDFF7C3D-ED02-4E26-9393-49C37CEC26A9}" destId="{80E74AC0-6B54-4B81-96A9-05420CB94AB6}" srcOrd="3" destOrd="0" presId="urn:microsoft.com/office/officeart/2005/8/layout/vList2"/>
    <dgm:cxn modelId="{FA203C7D-A8B7-4E89-98B4-C9D528560448}" type="presParOf" srcId="{EDFF7C3D-ED02-4E26-9393-49C37CEC26A9}" destId="{F39C9B41-C5DE-4A5E-B7E2-7A6C0868ADC2}" srcOrd="4" destOrd="0" presId="urn:microsoft.com/office/officeart/2005/8/layout/vList2"/>
    <dgm:cxn modelId="{260D8E7B-EC06-4B67-8F55-EF3D0414E35A}" type="presParOf" srcId="{EDFF7C3D-ED02-4E26-9393-49C37CEC26A9}" destId="{F78B2004-8DDC-4150-9AA7-0FE90E068841}" srcOrd="5" destOrd="0" presId="urn:microsoft.com/office/officeart/2005/8/layout/vList2"/>
    <dgm:cxn modelId="{B6F88D37-FF08-43EF-BDEC-BB1EA53AF7A8}" type="presParOf" srcId="{EDFF7C3D-ED02-4E26-9393-49C37CEC26A9}" destId="{6C5AD10B-E258-41A3-A370-9D8E7E04278F}" srcOrd="6" destOrd="0" presId="urn:microsoft.com/office/officeart/2005/8/layout/vList2"/>
    <dgm:cxn modelId="{E0E6EC4D-28E0-4C76-B4ED-B828C1704F91}" type="presParOf" srcId="{EDFF7C3D-ED02-4E26-9393-49C37CEC26A9}" destId="{C75685BA-C427-478C-BDD2-9724CA3D16B5}" srcOrd="7" destOrd="0" presId="urn:microsoft.com/office/officeart/2005/8/layout/vList2"/>
    <dgm:cxn modelId="{AEF5E5D1-0F17-40B8-A766-909B2DF4C55D}" type="presParOf" srcId="{EDFF7C3D-ED02-4E26-9393-49C37CEC26A9}" destId="{087517C9-19D7-4E7A-A9E6-C77E2B23402A}" srcOrd="8" destOrd="0" presId="urn:microsoft.com/office/officeart/2005/8/layout/vList2"/>
    <dgm:cxn modelId="{5658ACA1-B4D4-4574-8BF0-8590AC47781E}" type="presParOf" srcId="{EDFF7C3D-ED02-4E26-9393-49C37CEC26A9}" destId="{9B794D40-5ABA-46E2-BC30-0BD848F0795C}" srcOrd="9" destOrd="0" presId="urn:microsoft.com/office/officeart/2005/8/layout/vList2"/>
    <dgm:cxn modelId="{921AF7FA-E640-4AFF-BF24-A80D2B2F31EB}" type="presParOf" srcId="{EDFF7C3D-ED02-4E26-9393-49C37CEC26A9}" destId="{512BAE3E-302B-4661-9019-C3B0F5FF600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D3029C-FBE8-498B-8E19-70CC80209E74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/>
      <dgm:spPr/>
      <dgm:t>
        <a:bodyPr/>
        <a:lstStyle/>
        <a:p>
          <a:endParaRPr lang="nl-NL"/>
        </a:p>
      </dgm:t>
    </dgm:pt>
    <dgm:pt modelId="{F1BB3327-609A-4B52-A742-4C780367C5F8}">
      <dgm:prSet/>
      <dgm:spPr/>
      <dgm:t>
        <a:bodyPr/>
        <a:lstStyle/>
        <a:p>
          <a:pPr algn="ctr" rtl="0"/>
          <a:r>
            <a:rPr lang="nl-NL" smtClean="0"/>
            <a:t>Celdeling als specialisatie</a:t>
          </a:r>
          <a:endParaRPr lang="nl-NL"/>
        </a:p>
      </dgm:t>
    </dgm:pt>
    <dgm:pt modelId="{645151D3-9F6C-430C-AFB6-0FD34B1F0DE3}" type="parTrans" cxnId="{570B8823-4FC3-474A-8F4B-EE287F135309}">
      <dgm:prSet/>
      <dgm:spPr/>
      <dgm:t>
        <a:bodyPr/>
        <a:lstStyle/>
        <a:p>
          <a:endParaRPr lang="nl-NL"/>
        </a:p>
      </dgm:t>
    </dgm:pt>
    <dgm:pt modelId="{A8A32292-9A8D-449E-91AA-7CBC5DFBFB11}" type="sibTrans" cxnId="{570B8823-4FC3-474A-8F4B-EE287F135309}">
      <dgm:prSet/>
      <dgm:spPr/>
      <dgm:t>
        <a:bodyPr/>
        <a:lstStyle/>
        <a:p>
          <a:endParaRPr lang="nl-NL"/>
        </a:p>
      </dgm:t>
    </dgm:pt>
    <dgm:pt modelId="{5E9671A5-B384-4E65-9B1C-CFF4B0CD2E6A}" type="pres">
      <dgm:prSet presAssocID="{8ED3029C-FBE8-498B-8E19-70CC80209E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958CCB0-6775-4D99-9508-19673CE77F77}" type="pres">
      <dgm:prSet presAssocID="{F1BB3327-609A-4B52-A742-4C780367C5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70B8823-4FC3-474A-8F4B-EE287F135309}" srcId="{8ED3029C-FBE8-498B-8E19-70CC80209E74}" destId="{F1BB3327-609A-4B52-A742-4C780367C5F8}" srcOrd="0" destOrd="0" parTransId="{645151D3-9F6C-430C-AFB6-0FD34B1F0DE3}" sibTransId="{A8A32292-9A8D-449E-91AA-7CBC5DFBFB11}"/>
    <dgm:cxn modelId="{13BBC7BC-C3DB-4C1A-BFF5-C581EB7EBEF3}" type="presOf" srcId="{F1BB3327-609A-4B52-A742-4C780367C5F8}" destId="{0958CCB0-6775-4D99-9508-19673CE77F77}" srcOrd="0" destOrd="0" presId="urn:microsoft.com/office/officeart/2005/8/layout/vList2"/>
    <dgm:cxn modelId="{35BD862E-92AF-40CC-BA92-2AA571E350E9}" type="presOf" srcId="{8ED3029C-FBE8-498B-8E19-70CC80209E74}" destId="{5E9671A5-B384-4E65-9B1C-CFF4B0CD2E6A}" srcOrd="0" destOrd="0" presId="urn:microsoft.com/office/officeart/2005/8/layout/vList2"/>
    <dgm:cxn modelId="{3DB14B0C-7926-43E5-B7BB-2E134F56D773}" type="presParOf" srcId="{5E9671A5-B384-4E65-9B1C-CFF4B0CD2E6A}" destId="{0958CCB0-6775-4D99-9508-19673CE77F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25FE980-5F65-480B-ACFB-29196C580C0E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FEB6166B-E50B-4ACB-B19D-16307FF5E041}">
      <dgm:prSet/>
      <dgm:spPr/>
      <dgm:t>
        <a:bodyPr/>
        <a:lstStyle/>
        <a:p>
          <a:pPr algn="ctr" rtl="0"/>
          <a:r>
            <a:rPr lang="nl-NL" smtClean="0"/>
            <a:t>Stamcellen: specialisatie is steeds opnieuw delen</a:t>
          </a:r>
          <a:endParaRPr lang="nl-NL"/>
        </a:p>
      </dgm:t>
    </dgm:pt>
    <dgm:pt modelId="{04935058-0A36-4626-9AE7-F1A263E2AECD}" type="parTrans" cxnId="{FCE13607-B6A9-4FC3-A99F-F6759C59B2CC}">
      <dgm:prSet/>
      <dgm:spPr/>
      <dgm:t>
        <a:bodyPr/>
        <a:lstStyle/>
        <a:p>
          <a:pPr algn="ctr"/>
          <a:endParaRPr lang="nl-NL"/>
        </a:p>
      </dgm:t>
    </dgm:pt>
    <dgm:pt modelId="{4B654741-A6D9-44B9-8588-8DF56B72B4E4}" type="sibTrans" cxnId="{FCE13607-B6A9-4FC3-A99F-F6759C59B2CC}">
      <dgm:prSet/>
      <dgm:spPr/>
      <dgm:t>
        <a:bodyPr/>
        <a:lstStyle/>
        <a:p>
          <a:pPr algn="ctr"/>
          <a:endParaRPr lang="nl-NL"/>
        </a:p>
      </dgm:t>
    </dgm:pt>
    <dgm:pt modelId="{4A97E0DB-1A35-405E-9943-4E7343A250D2}">
      <dgm:prSet/>
      <dgm:spPr/>
      <dgm:t>
        <a:bodyPr/>
        <a:lstStyle/>
        <a:p>
          <a:pPr algn="ctr" rtl="0"/>
          <a:r>
            <a:rPr lang="nl-NL" smtClean="0"/>
            <a:t>Cel blijft de celcyclus doorlopen</a:t>
          </a:r>
          <a:endParaRPr lang="nl-NL"/>
        </a:p>
      </dgm:t>
    </dgm:pt>
    <dgm:pt modelId="{B0370D92-64A2-4ADC-B26F-B51704300959}" type="parTrans" cxnId="{407D80BD-5C8E-477B-AA95-E1D5C14BC71B}">
      <dgm:prSet/>
      <dgm:spPr/>
      <dgm:t>
        <a:bodyPr/>
        <a:lstStyle/>
        <a:p>
          <a:pPr algn="ctr"/>
          <a:endParaRPr lang="nl-NL"/>
        </a:p>
      </dgm:t>
    </dgm:pt>
    <dgm:pt modelId="{4578D906-0ED9-4AD4-B51A-F9C3F61B80B6}" type="sibTrans" cxnId="{407D80BD-5C8E-477B-AA95-E1D5C14BC71B}">
      <dgm:prSet/>
      <dgm:spPr/>
      <dgm:t>
        <a:bodyPr/>
        <a:lstStyle/>
        <a:p>
          <a:pPr algn="ctr"/>
          <a:endParaRPr lang="nl-NL"/>
        </a:p>
      </dgm:t>
    </dgm:pt>
    <dgm:pt modelId="{CF769021-7217-4BAD-8D6B-0AE7B7C76F80}">
      <dgm:prSet/>
      <dgm:spPr/>
      <dgm:t>
        <a:bodyPr/>
        <a:lstStyle/>
        <a:p>
          <a:pPr algn="ctr" rtl="0"/>
          <a:r>
            <a:rPr lang="nl-NL" smtClean="0"/>
            <a:t>Deelweefsel: weefsel dat zich steeds blijft delen</a:t>
          </a:r>
          <a:endParaRPr lang="nl-NL"/>
        </a:p>
      </dgm:t>
    </dgm:pt>
    <dgm:pt modelId="{CBBF8460-F4B7-438E-B8BE-213033812DFD}" type="parTrans" cxnId="{5D5B1F0B-E640-40AF-853E-B5A264FFDB14}">
      <dgm:prSet/>
      <dgm:spPr/>
      <dgm:t>
        <a:bodyPr/>
        <a:lstStyle/>
        <a:p>
          <a:pPr algn="ctr"/>
          <a:endParaRPr lang="nl-NL"/>
        </a:p>
      </dgm:t>
    </dgm:pt>
    <dgm:pt modelId="{03E80136-1DB6-4D1E-AC62-9E101E663001}" type="sibTrans" cxnId="{5D5B1F0B-E640-40AF-853E-B5A264FFDB14}">
      <dgm:prSet/>
      <dgm:spPr/>
      <dgm:t>
        <a:bodyPr/>
        <a:lstStyle/>
        <a:p>
          <a:pPr algn="ctr"/>
          <a:endParaRPr lang="nl-NL"/>
        </a:p>
      </dgm:t>
    </dgm:pt>
    <dgm:pt modelId="{EDF33B73-2FB3-4E90-9AF7-A99E0E564EF2}">
      <dgm:prSet/>
      <dgm:spPr/>
      <dgm:t>
        <a:bodyPr/>
        <a:lstStyle/>
        <a:p>
          <a:pPr algn="ctr" rtl="0"/>
          <a:r>
            <a:rPr lang="nl-NL" smtClean="0"/>
            <a:t>Voorbeeld: bloedstamcellen</a:t>
          </a:r>
          <a:endParaRPr lang="nl-NL"/>
        </a:p>
      </dgm:t>
    </dgm:pt>
    <dgm:pt modelId="{EF5E2E09-B9D3-44E0-8E87-FBB07FBAC309}" type="parTrans" cxnId="{5B96E30E-FD32-480A-B6BA-D061760185AD}">
      <dgm:prSet/>
      <dgm:spPr/>
      <dgm:t>
        <a:bodyPr/>
        <a:lstStyle/>
        <a:p>
          <a:pPr algn="ctr"/>
          <a:endParaRPr lang="nl-NL"/>
        </a:p>
      </dgm:t>
    </dgm:pt>
    <dgm:pt modelId="{63A4B5F7-797F-40AA-B13A-79E992E0B4FB}" type="sibTrans" cxnId="{5B96E30E-FD32-480A-B6BA-D061760185AD}">
      <dgm:prSet/>
      <dgm:spPr/>
      <dgm:t>
        <a:bodyPr/>
        <a:lstStyle/>
        <a:p>
          <a:pPr algn="ctr"/>
          <a:endParaRPr lang="nl-NL"/>
        </a:p>
      </dgm:t>
    </dgm:pt>
    <dgm:pt modelId="{477F3F10-EF40-4E98-8D9D-F825A74BCBF4}" type="pres">
      <dgm:prSet presAssocID="{825FE980-5F65-480B-ACFB-29196C580C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A5CF936-D30A-458D-8FC9-C219BAC8EA18}" type="pres">
      <dgm:prSet presAssocID="{FEB6166B-E50B-4ACB-B19D-16307FF5E04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73B4834-2B19-44AA-AB80-EE5334C9F02B}" type="pres">
      <dgm:prSet presAssocID="{4B654741-A6D9-44B9-8588-8DF56B72B4E4}" presName="spacer" presStyleCnt="0"/>
      <dgm:spPr/>
    </dgm:pt>
    <dgm:pt modelId="{E3D8787F-2809-4C59-B3B8-57E2572E5E4D}" type="pres">
      <dgm:prSet presAssocID="{4A97E0DB-1A35-405E-9943-4E7343A250D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A3934F9-2061-4649-A08C-04563F848478}" type="pres">
      <dgm:prSet presAssocID="{4578D906-0ED9-4AD4-B51A-F9C3F61B80B6}" presName="spacer" presStyleCnt="0"/>
      <dgm:spPr/>
    </dgm:pt>
    <dgm:pt modelId="{77CEABBF-1132-4CAE-A372-4310A9D73526}" type="pres">
      <dgm:prSet presAssocID="{CF769021-7217-4BAD-8D6B-0AE7B7C76F8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C930B69-26B7-4574-A45C-2CC90B3E7F24}" type="pres">
      <dgm:prSet presAssocID="{03E80136-1DB6-4D1E-AC62-9E101E663001}" presName="spacer" presStyleCnt="0"/>
      <dgm:spPr/>
    </dgm:pt>
    <dgm:pt modelId="{4E273944-C203-43F9-81D2-EE4DCDA4AD36}" type="pres">
      <dgm:prSet presAssocID="{EDF33B73-2FB3-4E90-9AF7-A99E0E564EF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9FB5EB9-8685-401A-AC9C-C5F11CEAEBC9}" type="presOf" srcId="{CF769021-7217-4BAD-8D6B-0AE7B7C76F80}" destId="{77CEABBF-1132-4CAE-A372-4310A9D73526}" srcOrd="0" destOrd="0" presId="urn:microsoft.com/office/officeart/2005/8/layout/vList2"/>
    <dgm:cxn modelId="{049BA851-73F9-4E83-BFC8-43CC52854566}" type="presOf" srcId="{825FE980-5F65-480B-ACFB-29196C580C0E}" destId="{477F3F10-EF40-4E98-8D9D-F825A74BCBF4}" srcOrd="0" destOrd="0" presId="urn:microsoft.com/office/officeart/2005/8/layout/vList2"/>
    <dgm:cxn modelId="{BE1F768E-E36A-4CD4-9980-ED81C3463330}" type="presOf" srcId="{FEB6166B-E50B-4ACB-B19D-16307FF5E041}" destId="{6A5CF936-D30A-458D-8FC9-C219BAC8EA18}" srcOrd="0" destOrd="0" presId="urn:microsoft.com/office/officeart/2005/8/layout/vList2"/>
    <dgm:cxn modelId="{407D80BD-5C8E-477B-AA95-E1D5C14BC71B}" srcId="{825FE980-5F65-480B-ACFB-29196C580C0E}" destId="{4A97E0DB-1A35-405E-9943-4E7343A250D2}" srcOrd="1" destOrd="0" parTransId="{B0370D92-64A2-4ADC-B26F-B51704300959}" sibTransId="{4578D906-0ED9-4AD4-B51A-F9C3F61B80B6}"/>
    <dgm:cxn modelId="{5B96E30E-FD32-480A-B6BA-D061760185AD}" srcId="{825FE980-5F65-480B-ACFB-29196C580C0E}" destId="{EDF33B73-2FB3-4E90-9AF7-A99E0E564EF2}" srcOrd="3" destOrd="0" parTransId="{EF5E2E09-B9D3-44E0-8E87-FBB07FBAC309}" sibTransId="{63A4B5F7-797F-40AA-B13A-79E992E0B4FB}"/>
    <dgm:cxn modelId="{5D5B1F0B-E640-40AF-853E-B5A264FFDB14}" srcId="{825FE980-5F65-480B-ACFB-29196C580C0E}" destId="{CF769021-7217-4BAD-8D6B-0AE7B7C76F80}" srcOrd="2" destOrd="0" parTransId="{CBBF8460-F4B7-438E-B8BE-213033812DFD}" sibTransId="{03E80136-1DB6-4D1E-AC62-9E101E663001}"/>
    <dgm:cxn modelId="{FCE13607-B6A9-4FC3-A99F-F6759C59B2CC}" srcId="{825FE980-5F65-480B-ACFB-29196C580C0E}" destId="{FEB6166B-E50B-4ACB-B19D-16307FF5E041}" srcOrd="0" destOrd="0" parTransId="{04935058-0A36-4626-9AE7-F1A263E2AECD}" sibTransId="{4B654741-A6D9-44B9-8588-8DF56B72B4E4}"/>
    <dgm:cxn modelId="{BD44D1C9-EA3E-4F31-8265-978C141F0743}" type="presOf" srcId="{4A97E0DB-1A35-405E-9943-4E7343A250D2}" destId="{E3D8787F-2809-4C59-B3B8-57E2572E5E4D}" srcOrd="0" destOrd="0" presId="urn:microsoft.com/office/officeart/2005/8/layout/vList2"/>
    <dgm:cxn modelId="{46C5978D-F5BC-438D-AC12-62EC932CB9BE}" type="presOf" srcId="{EDF33B73-2FB3-4E90-9AF7-A99E0E564EF2}" destId="{4E273944-C203-43F9-81D2-EE4DCDA4AD36}" srcOrd="0" destOrd="0" presId="urn:microsoft.com/office/officeart/2005/8/layout/vList2"/>
    <dgm:cxn modelId="{5E38C0FD-78A2-4361-921E-688F7771322B}" type="presParOf" srcId="{477F3F10-EF40-4E98-8D9D-F825A74BCBF4}" destId="{6A5CF936-D30A-458D-8FC9-C219BAC8EA18}" srcOrd="0" destOrd="0" presId="urn:microsoft.com/office/officeart/2005/8/layout/vList2"/>
    <dgm:cxn modelId="{C954956B-D497-49AE-B5D8-14696429C72D}" type="presParOf" srcId="{477F3F10-EF40-4E98-8D9D-F825A74BCBF4}" destId="{873B4834-2B19-44AA-AB80-EE5334C9F02B}" srcOrd="1" destOrd="0" presId="urn:microsoft.com/office/officeart/2005/8/layout/vList2"/>
    <dgm:cxn modelId="{C7C01F06-0C59-4A65-95DA-F0FE4B59DE77}" type="presParOf" srcId="{477F3F10-EF40-4E98-8D9D-F825A74BCBF4}" destId="{E3D8787F-2809-4C59-B3B8-57E2572E5E4D}" srcOrd="2" destOrd="0" presId="urn:microsoft.com/office/officeart/2005/8/layout/vList2"/>
    <dgm:cxn modelId="{893BE3FD-DA83-41F1-A98B-5E07E07D972C}" type="presParOf" srcId="{477F3F10-EF40-4E98-8D9D-F825A74BCBF4}" destId="{EA3934F9-2061-4649-A08C-04563F848478}" srcOrd="3" destOrd="0" presId="urn:microsoft.com/office/officeart/2005/8/layout/vList2"/>
    <dgm:cxn modelId="{AEBA65D3-638F-48D8-BC43-5E66070693BC}" type="presParOf" srcId="{477F3F10-EF40-4E98-8D9D-F825A74BCBF4}" destId="{77CEABBF-1132-4CAE-A372-4310A9D73526}" srcOrd="4" destOrd="0" presId="urn:microsoft.com/office/officeart/2005/8/layout/vList2"/>
    <dgm:cxn modelId="{16BA77B3-4C96-4E54-8876-C66556166D56}" type="presParOf" srcId="{477F3F10-EF40-4E98-8D9D-F825A74BCBF4}" destId="{1C930B69-26B7-4574-A45C-2CC90B3E7F24}" srcOrd="5" destOrd="0" presId="urn:microsoft.com/office/officeart/2005/8/layout/vList2"/>
    <dgm:cxn modelId="{4F632F67-7BC5-494C-AEBF-E586BC99C177}" type="presParOf" srcId="{477F3F10-EF40-4E98-8D9D-F825A74BCBF4}" destId="{4E273944-C203-43F9-81D2-EE4DCDA4AD3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7BCD13-4A95-4A17-A327-3B529EB46564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7B18F16A-2488-44C1-BF2A-756BCA586862}">
      <dgm:prSet/>
      <dgm:spPr/>
      <dgm:t>
        <a:bodyPr/>
        <a:lstStyle/>
        <a:p>
          <a:pPr rtl="0"/>
          <a:r>
            <a:rPr lang="nl-NL" dirty="0" smtClean="0"/>
            <a:t>Celcyclus</a:t>
          </a:r>
          <a:endParaRPr lang="nl-NL" dirty="0"/>
        </a:p>
      </dgm:t>
    </dgm:pt>
    <dgm:pt modelId="{2480A4BF-552A-47F7-9258-F49D2FABA73E}" type="parTrans" cxnId="{018545DB-C30B-411D-9D61-3942ECB3D3B2}">
      <dgm:prSet/>
      <dgm:spPr/>
      <dgm:t>
        <a:bodyPr/>
        <a:lstStyle/>
        <a:p>
          <a:endParaRPr lang="nl-NL"/>
        </a:p>
      </dgm:t>
    </dgm:pt>
    <dgm:pt modelId="{928DF534-4DFF-4B91-B182-4DF50EB4DEC4}" type="sibTrans" cxnId="{018545DB-C30B-411D-9D61-3942ECB3D3B2}">
      <dgm:prSet/>
      <dgm:spPr/>
      <dgm:t>
        <a:bodyPr/>
        <a:lstStyle/>
        <a:p>
          <a:endParaRPr lang="nl-NL"/>
        </a:p>
      </dgm:t>
    </dgm:pt>
    <dgm:pt modelId="{1D7F1FDA-6698-4F80-8FEE-600EA37A01E5}" type="pres">
      <dgm:prSet presAssocID="{C47BCD13-4A95-4A17-A327-3B529EB465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21A690E-51E8-46AB-A60A-4C916EE127D2}" type="pres">
      <dgm:prSet presAssocID="{7B18F16A-2488-44C1-BF2A-756BCA586862}" presName="parentText" presStyleLbl="node1" presStyleIdx="0" presStyleCnt="1" custScaleX="9478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3C8A5A6-ED89-4C2C-B2CF-ADA7B7DA8A9A}" type="presOf" srcId="{7B18F16A-2488-44C1-BF2A-756BCA586862}" destId="{B21A690E-51E8-46AB-A60A-4C916EE127D2}" srcOrd="0" destOrd="0" presId="urn:microsoft.com/office/officeart/2005/8/layout/vList2"/>
    <dgm:cxn modelId="{C629140C-3BFB-4249-B7D9-58811FD93F24}" type="presOf" srcId="{C47BCD13-4A95-4A17-A327-3B529EB46564}" destId="{1D7F1FDA-6698-4F80-8FEE-600EA37A01E5}" srcOrd="0" destOrd="0" presId="urn:microsoft.com/office/officeart/2005/8/layout/vList2"/>
    <dgm:cxn modelId="{018545DB-C30B-411D-9D61-3942ECB3D3B2}" srcId="{C47BCD13-4A95-4A17-A327-3B529EB46564}" destId="{7B18F16A-2488-44C1-BF2A-756BCA586862}" srcOrd="0" destOrd="0" parTransId="{2480A4BF-552A-47F7-9258-F49D2FABA73E}" sibTransId="{928DF534-4DFF-4B91-B182-4DF50EB4DEC4}"/>
    <dgm:cxn modelId="{1CC11C52-AFC3-44A6-8FB8-3E396C293699}" type="presParOf" srcId="{1D7F1FDA-6698-4F80-8FEE-600EA37A01E5}" destId="{B21A690E-51E8-46AB-A60A-4C916EE127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60CA1-96AC-4C07-B39F-42F3D31512D6}">
      <dsp:nvSpPr>
        <dsp:cNvPr id="0" name=""/>
        <dsp:cNvSpPr/>
      </dsp:nvSpPr>
      <dsp:spPr>
        <a:xfrm>
          <a:off x="0" y="11215"/>
          <a:ext cx="3166120" cy="194922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900" kern="1200" smtClean="0"/>
            <a:t>Celdeling en groei</a:t>
          </a:r>
          <a:endParaRPr lang="nl-NL" sz="4900" kern="1200"/>
        </a:p>
      </dsp:txBody>
      <dsp:txXfrm>
        <a:off x="95153" y="106368"/>
        <a:ext cx="2975814" cy="17589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0051B-288B-41D2-AFDA-18D082F3F55C}">
      <dsp:nvSpPr>
        <dsp:cNvPr id="0" name=""/>
        <dsp:cNvSpPr/>
      </dsp:nvSpPr>
      <dsp:spPr>
        <a:xfrm>
          <a:off x="0" y="853731"/>
          <a:ext cx="4392488" cy="87516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smtClean="0"/>
            <a:t>G1: voorbereiding replicatie DNA </a:t>
          </a:r>
          <a:r>
            <a:rPr lang="nl-NL" sz="2200" kern="1200" smtClean="0">
              <a:sym typeface="Wingdings"/>
            </a:rPr>
            <a:t></a:t>
          </a:r>
          <a:r>
            <a:rPr lang="nl-NL" sz="2200" kern="1200" smtClean="0"/>
            <a:t> aanmaak enzymen + nucleotiden</a:t>
          </a:r>
          <a:endParaRPr lang="nl-NL" sz="2200" kern="1200"/>
        </a:p>
      </dsp:txBody>
      <dsp:txXfrm>
        <a:off x="42722" y="896453"/>
        <a:ext cx="4307044" cy="789716"/>
      </dsp:txXfrm>
    </dsp:sp>
    <dsp:sp modelId="{A97A0BE0-E608-4DC5-8785-0C0451CBECAA}">
      <dsp:nvSpPr>
        <dsp:cNvPr id="0" name=""/>
        <dsp:cNvSpPr/>
      </dsp:nvSpPr>
      <dsp:spPr>
        <a:xfrm>
          <a:off x="0" y="1792251"/>
          <a:ext cx="4392488" cy="87516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smtClean="0"/>
            <a:t>S: replicatie van DNA </a:t>
          </a:r>
          <a:endParaRPr lang="nl-NL" sz="2200" kern="1200"/>
        </a:p>
      </dsp:txBody>
      <dsp:txXfrm>
        <a:off x="42722" y="1834973"/>
        <a:ext cx="4307044" cy="789716"/>
      </dsp:txXfrm>
    </dsp:sp>
    <dsp:sp modelId="{A60348DA-5ABB-4E95-A528-8742B6E38820}">
      <dsp:nvSpPr>
        <dsp:cNvPr id="0" name=""/>
        <dsp:cNvSpPr/>
      </dsp:nvSpPr>
      <dsp:spPr>
        <a:xfrm>
          <a:off x="0" y="2730771"/>
          <a:ext cx="4392488" cy="87516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smtClean="0"/>
            <a:t>G2: celgroei tot juiste grootte (membranen + organellen)</a:t>
          </a:r>
          <a:endParaRPr lang="nl-NL" sz="2200" kern="1200"/>
        </a:p>
      </dsp:txBody>
      <dsp:txXfrm>
        <a:off x="42722" y="2773493"/>
        <a:ext cx="4307044" cy="789716"/>
      </dsp:txXfrm>
    </dsp:sp>
    <dsp:sp modelId="{68DAD07D-2570-49CB-9B74-428317C97151}">
      <dsp:nvSpPr>
        <dsp:cNvPr id="0" name=""/>
        <dsp:cNvSpPr/>
      </dsp:nvSpPr>
      <dsp:spPr>
        <a:xfrm>
          <a:off x="0" y="3669292"/>
          <a:ext cx="4392488" cy="87516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smtClean="0"/>
            <a:t>G2: aanmaak enzymen voor deling</a:t>
          </a:r>
          <a:endParaRPr lang="nl-NL" sz="2200" kern="1200"/>
        </a:p>
      </dsp:txBody>
      <dsp:txXfrm>
        <a:off x="42722" y="3712014"/>
        <a:ext cx="4307044" cy="789716"/>
      </dsp:txXfrm>
    </dsp:sp>
    <dsp:sp modelId="{CDDFA132-2602-4C4E-AE1B-1F0271FB228A}">
      <dsp:nvSpPr>
        <dsp:cNvPr id="0" name=""/>
        <dsp:cNvSpPr/>
      </dsp:nvSpPr>
      <dsp:spPr>
        <a:xfrm>
          <a:off x="0" y="4607812"/>
          <a:ext cx="4392488" cy="87516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smtClean="0"/>
            <a:t>M: Mitose = celdeling</a:t>
          </a:r>
          <a:endParaRPr lang="nl-NL" sz="2200" kern="1200"/>
        </a:p>
      </dsp:txBody>
      <dsp:txXfrm>
        <a:off x="42722" y="4650534"/>
        <a:ext cx="4307044" cy="7897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F433B-91F6-4467-BABE-A515FFF93F7B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Cel differentiatie bij dieren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33874-C7E5-4CE5-8EFA-CA56C1DE0345}">
      <dsp:nvSpPr>
        <dsp:cNvPr id="0" name=""/>
        <dsp:cNvSpPr/>
      </dsp:nvSpPr>
      <dsp:spPr>
        <a:xfrm>
          <a:off x="0" y="402"/>
          <a:ext cx="4546848" cy="847504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Groei = groter worden</a:t>
          </a:r>
          <a:endParaRPr lang="nl-NL" sz="2800" kern="1200"/>
        </a:p>
      </dsp:txBody>
      <dsp:txXfrm>
        <a:off x="41372" y="41774"/>
        <a:ext cx="4464104" cy="764760"/>
      </dsp:txXfrm>
    </dsp:sp>
    <dsp:sp modelId="{3676994B-7C46-46A7-898A-13B987455F7A}">
      <dsp:nvSpPr>
        <dsp:cNvPr id="0" name=""/>
        <dsp:cNvSpPr/>
      </dsp:nvSpPr>
      <dsp:spPr>
        <a:xfrm>
          <a:off x="0" y="858974"/>
          <a:ext cx="4546848" cy="847504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8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Groei = vermeerdering van cellen</a:t>
          </a:r>
          <a:endParaRPr lang="nl-NL" sz="2800" kern="1200"/>
        </a:p>
      </dsp:txBody>
      <dsp:txXfrm>
        <a:off x="41372" y="900346"/>
        <a:ext cx="4464104" cy="764760"/>
      </dsp:txXfrm>
    </dsp:sp>
    <dsp:sp modelId="{A4AF24D9-4B67-4663-96AE-163C46500F4C}">
      <dsp:nvSpPr>
        <dsp:cNvPr id="0" name=""/>
        <dsp:cNvSpPr/>
      </dsp:nvSpPr>
      <dsp:spPr>
        <a:xfrm>
          <a:off x="0" y="1717545"/>
          <a:ext cx="4546848" cy="847504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6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Ontwikkeling = anders worden</a:t>
          </a:r>
          <a:endParaRPr lang="nl-NL" sz="2800" kern="1200"/>
        </a:p>
      </dsp:txBody>
      <dsp:txXfrm>
        <a:off x="41372" y="1758917"/>
        <a:ext cx="4464104" cy="764760"/>
      </dsp:txXfrm>
    </dsp:sp>
    <dsp:sp modelId="{4CBFDCF2-3F18-4092-8F14-A521CF6FBF4D}">
      <dsp:nvSpPr>
        <dsp:cNvPr id="0" name=""/>
        <dsp:cNvSpPr/>
      </dsp:nvSpPr>
      <dsp:spPr>
        <a:xfrm>
          <a:off x="0" y="2576117"/>
          <a:ext cx="4546848" cy="847504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4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Ontwikkeling = differentiatie van cellen</a:t>
          </a:r>
          <a:endParaRPr lang="nl-NL" sz="2800" kern="1200"/>
        </a:p>
      </dsp:txBody>
      <dsp:txXfrm>
        <a:off x="41372" y="2617489"/>
        <a:ext cx="4464104" cy="764760"/>
      </dsp:txXfrm>
    </dsp:sp>
    <dsp:sp modelId="{36B3FAC4-6F88-44AD-A419-0F80D0CEC433}">
      <dsp:nvSpPr>
        <dsp:cNvPr id="0" name=""/>
        <dsp:cNvSpPr/>
      </dsp:nvSpPr>
      <dsp:spPr>
        <a:xfrm>
          <a:off x="0" y="3434689"/>
          <a:ext cx="4546848" cy="847504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32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Differentiatie: niet verder dan fase S1</a:t>
          </a:r>
          <a:endParaRPr lang="nl-NL" sz="2800" kern="1200" dirty="0"/>
        </a:p>
      </dsp:txBody>
      <dsp:txXfrm>
        <a:off x="41372" y="3476061"/>
        <a:ext cx="4464104" cy="764760"/>
      </dsp:txXfrm>
    </dsp:sp>
    <dsp:sp modelId="{6694E6C5-F249-46AE-BABE-1B3456122A1F}">
      <dsp:nvSpPr>
        <dsp:cNvPr id="0" name=""/>
        <dsp:cNvSpPr/>
      </dsp:nvSpPr>
      <dsp:spPr>
        <a:xfrm>
          <a:off x="0" y="4293260"/>
          <a:ext cx="4546848" cy="847504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DNA wel actief: voor de specifieke werking</a:t>
          </a:r>
          <a:endParaRPr lang="nl-NL" sz="2800" kern="1200"/>
        </a:p>
      </dsp:txBody>
      <dsp:txXfrm>
        <a:off x="41372" y="4334632"/>
        <a:ext cx="4464104" cy="7647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6918B-DF9D-409C-9DB1-11182CEDA1F8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Cel differentiatie bij planten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D348C-262D-42A3-9BAA-83BCACBE4C78}">
      <dsp:nvSpPr>
        <dsp:cNvPr id="0" name=""/>
        <dsp:cNvSpPr/>
      </dsp:nvSpPr>
      <dsp:spPr>
        <a:xfrm>
          <a:off x="0" y="377447"/>
          <a:ext cx="4464496" cy="55165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Groei door celstrekking </a:t>
          </a:r>
          <a:endParaRPr lang="nl-NL" sz="2300" kern="1200"/>
        </a:p>
      </dsp:txBody>
      <dsp:txXfrm>
        <a:off x="26930" y="404377"/>
        <a:ext cx="4410636" cy="497795"/>
      </dsp:txXfrm>
    </dsp:sp>
    <dsp:sp modelId="{D209BB0B-F751-4ADA-9A03-03684C84E3D0}">
      <dsp:nvSpPr>
        <dsp:cNvPr id="0" name=""/>
        <dsp:cNvSpPr/>
      </dsp:nvSpPr>
      <dsp:spPr>
        <a:xfrm>
          <a:off x="0" y="995342"/>
          <a:ext cx="4464496" cy="55165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Celdeling verschuift met de top</a:t>
          </a:r>
          <a:endParaRPr lang="nl-NL" sz="2300" kern="1200"/>
        </a:p>
      </dsp:txBody>
      <dsp:txXfrm>
        <a:off x="26930" y="1022272"/>
        <a:ext cx="4410636" cy="497795"/>
      </dsp:txXfrm>
    </dsp:sp>
    <dsp:sp modelId="{BD1AEF5C-813E-4132-83AB-CC56D3811A11}">
      <dsp:nvSpPr>
        <dsp:cNvPr id="0" name=""/>
        <dsp:cNvSpPr/>
      </dsp:nvSpPr>
      <dsp:spPr>
        <a:xfrm>
          <a:off x="0" y="1613237"/>
          <a:ext cx="4464496" cy="55165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Stengel delingszone naar boven</a:t>
          </a:r>
          <a:endParaRPr lang="nl-NL" sz="2300" kern="1200"/>
        </a:p>
      </dsp:txBody>
      <dsp:txXfrm>
        <a:off x="26930" y="1640167"/>
        <a:ext cx="4410636" cy="497795"/>
      </dsp:txXfrm>
    </dsp:sp>
    <dsp:sp modelId="{7F3429A5-1930-4AEA-A8B1-6DB60E78A8C4}">
      <dsp:nvSpPr>
        <dsp:cNvPr id="0" name=""/>
        <dsp:cNvSpPr/>
      </dsp:nvSpPr>
      <dsp:spPr>
        <a:xfrm>
          <a:off x="0" y="2231133"/>
          <a:ext cx="4464496" cy="55165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Wortel delingszone naar beneden</a:t>
          </a:r>
          <a:endParaRPr lang="nl-NL" sz="2300" kern="1200" dirty="0"/>
        </a:p>
      </dsp:txBody>
      <dsp:txXfrm>
        <a:off x="26930" y="2258063"/>
        <a:ext cx="4410636" cy="497795"/>
      </dsp:txXfrm>
    </dsp:sp>
    <dsp:sp modelId="{9E0FA46D-CBDF-42C1-B961-29F8C78B94E9}">
      <dsp:nvSpPr>
        <dsp:cNvPr id="0" name=""/>
        <dsp:cNvSpPr/>
      </dsp:nvSpPr>
      <dsp:spPr>
        <a:xfrm>
          <a:off x="0" y="2849028"/>
          <a:ext cx="4464496" cy="55165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Primaire celwand elastisch</a:t>
          </a:r>
          <a:endParaRPr lang="nl-NL" sz="2300" kern="1200" dirty="0"/>
        </a:p>
      </dsp:txBody>
      <dsp:txXfrm>
        <a:off x="26930" y="2875958"/>
        <a:ext cx="4410636" cy="497795"/>
      </dsp:txXfrm>
    </dsp:sp>
    <dsp:sp modelId="{30C5448A-B58C-43C6-B641-E95745C5D976}">
      <dsp:nvSpPr>
        <dsp:cNvPr id="0" name=""/>
        <dsp:cNvSpPr/>
      </dsp:nvSpPr>
      <dsp:spPr>
        <a:xfrm>
          <a:off x="0" y="3466923"/>
          <a:ext cx="4464496" cy="55165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Secundaire celwand stug en stevig</a:t>
          </a:r>
          <a:endParaRPr lang="nl-NL" sz="2300" kern="1200" dirty="0"/>
        </a:p>
      </dsp:txBody>
      <dsp:txXfrm>
        <a:off x="26930" y="3493853"/>
        <a:ext cx="4410636" cy="497795"/>
      </dsp:txXfrm>
    </dsp:sp>
    <dsp:sp modelId="{5ADD7234-4BA3-475A-B27D-0DFC3B2B398D}">
      <dsp:nvSpPr>
        <dsp:cNvPr id="0" name=""/>
        <dsp:cNvSpPr/>
      </dsp:nvSpPr>
      <dsp:spPr>
        <a:xfrm>
          <a:off x="0" y="4084818"/>
          <a:ext cx="4464496" cy="55165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Door afzetting lignine en cellulose</a:t>
          </a:r>
          <a:endParaRPr lang="nl-NL" sz="2300" kern="1200" dirty="0"/>
        </a:p>
      </dsp:txBody>
      <dsp:txXfrm>
        <a:off x="26930" y="4111748"/>
        <a:ext cx="4410636" cy="49779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22ABA-B77F-4B2D-B992-CCE868F7985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Cel differentiatie bij planten II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B8503-9828-437D-98D7-23195FF2FDD0}">
      <dsp:nvSpPr>
        <dsp:cNvPr id="0" name=""/>
        <dsp:cNvSpPr/>
      </dsp:nvSpPr>
      <dsp:spPr>
        <a:xfrm>
          <a:off x="0" y="42629"/>
          <a:ext cx="8229600" cy="64759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Houtachtige planten: delingszone tussen hout en bast</a:t>
          </a:r>
          <a:endParaRPr lang="nl-NL" sz="2700" kern="1200"/>
        </a:p>
      </dsp:txBody>
      <dsp:txXfrm>
        <a:off x="31613" y="74242"/>
        <a:ext cx="8166374" cy="584369"/>
      </dsp:txXfrm>
    </dsp:sp>
    <dsp:sp modelId="{6596619A-2CE2-4EAD-ACEB-C84A2EC13D18}">
      <dsp:nvSpPr>
        <dsp:cNvPr id="0" name=""/>
        <dsp:cNvSpPr/>
      </dsp:nvSpPr>
      <dsp:spPr>
        <a:xfrm>
          <a:off x="0" y="767984"/>
          <a:ext cx="8229600" cy="64759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Delingszone wordt het cambium genoemd</a:t>
          </a:r>
          <a:endParaRPr lang="nl-NL" sz="2700" kern="1200"/>
        </a:p>
      </dsp:txBody>
      <dsp:txXfrm>
        <a:off x="31613" y="799597"/>
        <a:ext cx="8166374" cy="584369"/>
      </dsp:txXfrm>
    </dsp:sp>
    <dsp:sp modelId="{3E41B013-6F59-4910-8C68-B4EE9E3F3894}">
      <dsp:nvSpPr>
        <dsp:cNvPr id="0" name=""/>
        <dsp:cNvSpPr/>
      </dsp:nvSpPr>
      <dsp:spPr>
        <a:xfrm>
          <a:off x="0" y="1493339"/>
          <a:ext cx="8229600" cy="64759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Activiteit in lente groter dan in herfst</a:t>
          </a:r>
          <a:endParaRPr lang="nl-NL" sz="2700" kern="1200"/>
        </a:p>
      </dsp:txBody>
      <dsp:txXfrm>
        <a:off x="31613" y="1524952"/>
        <a:ext cx="8166374" cy="584369"/>
      </dsp:txXfrm>
    </dsp:sp>
    <dsp:sp modelId="{465809C7-6AE6-46E8-A01C-3C7996357217}">
      <dsp:nvSpPr>
        <dsp:cNvPr id="0" name=""/>
        <dsp:cNvSpPr/>
      </dsp:nvSpPr>
      <dsp:spPr>
        <a:xfrm>
          <a:off x="0" y="2218695"/>
          <a:ext cx="8229600" cy="64759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Gevolg: ontstaan van jaarringen</a:t>
          </a:r>
          <a:endParaRPr lang="nl-NL" sz="2700" kern="1200"/>
        </a:p>
      </dsp:txBody>
      <dsp:txXfrm>
        <a:off x="31613" y="2250308"/>
        <a:ext cx="8166374" cy="58436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83EBB-EC36-426E-962F-819122854F9D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Fouten in celdifferentiatie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CC8E3-9B70-49C5-8F71-CA8B82449670}">
      <dsp:nvSpPr>
        <dsp:cNvPr id="0" name=""/>
        <dsp:cNvSpPr/>
      </dsp:nvSpPr>
      <dsp:spPr>
        <a:xfrm>
          <a:off x="0" y="204951"/>
          <a:ext cx="8229600" cy="62361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Fouten in de replicatie van DNA: meestal hersteld</a:t>
          </a:r>
          <a:endParaRPr lang="nl-NL" sz="2600" kern="1200"/>
        </a:p>
      </dsp:txBody>
      <dsp:txXfrm>
        <a:off x="30442" y="235393"/>
        <a:ext cx="8168716" cy="562726"/>
      </dsp:txXfrm>
    </dsp:sp>
    <dsp:sp modelId="{C87B1B28-5F5D-4A9F-A422-628F7FEB21B0}">
      <dsp:nvSpPr>
        <dsp:cNvPr id="0" name=""/>
        <dsp:cNvSpPr/>
      </dsp:nvSpPr>
      <dsp:spPr>
        <a:xfrm>
          <a:off x="0" y="903441"/>
          <a:ext cx="8229600" cy="62361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8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Afwijkende cellen meestal vernietigd door afweersysteem</a:t>
          </a:r>
          <a:endParaRPr lang="nl-NL" sz="2600" kern="1200"/>
        </a:p>
      </dsp:txBody>
      <dsp:txXfrm>
        <a:off x="30442" y="933883"/>
        <a:ext cx="8168716" cy="562726"/>
      </dsp:txXfrm>
    </dsp:sp>
    <dsp:sp modelId="{42A835EA-0272-4ADD-8736-661A3B57E68E}">
      <dsp:nvSpPr>
        <dsp:cNvPr id="0" name=""/>
        <dsp:cNvSpPr/>
      </dsp:nvSpPr>
      <dsp:spPr>
        <a:xfrm>
          <a:off x="0" y="1601931"/>
          <a:ext cx="8229600" cy="62361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6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Apoptose: defecte cellen breken zichzelf af</a:t>
          </a:r>
          <a:endParaRPr lang="nl-NL" sz="2600" kern="1200"/>
        </a:p>
      </dsp:txBody>
      <dsp:txXfrm>
        <a:off x="30442" y="1632373"/>
        <a:ext cx="8168716" cy="562726"/>
      </dsp:txXfrm>
    </dsp:sp>
    <dsp:sp modelId="{14522A6D-8F28-424F-80E2-28A31F98D51E}">
      <dsp:nvSpPr>
        <dsp:cNvPr id="0" name=""/>
        <dsp:cNvSpPr/>
      </dsp:nvSpPr>
      <dsp:spPr>
        <a:xfrm>
          <a:off x="0" y="2300421"/>
          <a:ext cx="8229600" cy="62361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4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Fouten in embryonale celdeling </a:t>
          </a:r>
          <a:r>
            <a:rPr lang="nl-NL" sz="2600" kern="1200" smtClean="0">
              <a:sym typeface="Wingdings"/>
            </a:rPr>
            <a:t></a:t>
          </a:r>
          <a:r>
            <a:rPr lang="nl-NL" sz="2600" kern="1200" smtClean="0"/>
            <a:t> afwijkingen</a:t>
          </a:r>
          <a:endParaRPr lang="nl-NL" sz="2600" kern="1200"/>
        </a:p>
      </dsp:txBody>
      <dsp:txXfrm>
        <a:off x="30442" y="2330863"/>
        <a:ext cx="8168716" cy="562726"/>
      </dsp:txXfrm>
    </dsp:sp>
    <dsp:sp modelId="{D5614DFA-B942-4A07-A002-1F15459BC3B7}">
      <dsp:nvSpPr>
        <dsp:cNvPr id="0" name=""/>
        <dsp:cNvSpPr/>
      </dsp:nvSpPr>
      <dsp:spPr>
        <a:xfrm>
          <a:off x="0" y="2998911"/>
          <a:ext cx="8229600" cy="62361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32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Fouten in chromosomen </a:t>
          </a:r>
          <a:r>
            <a:rPr lang="nl-NL" sz="2600" kern="1200" smtClean="0">
              <a:sym typeface="Wingdings"/>
            </a:rPr>
            <a:t></a:t>
          </a:r>
          <a:r>
            <a:rPr lang="nl-NL" sz="2600" kern="1200" smtClean="0"/>
            <a:t> afwijkingen</a:t>
          </a:r>
          <a:endParaRPr lang="nl-NL" sz="2600" kern="1200"/>
        </a:p>
      </dsp:txBody>
      <dsp:txXfrm>
        <a:off x="30442" y="3029353"/>
        <a:ext cx="8168716" cy="562726"/>
      </dsp:txXfrm>
    </dsp:sp>
    <dsp:sp modelId="{C7C7B758-D085-40A2-A647-4BF2AAC1E16B}">
      <dsp:nvSpPr>
        <dsp:cNvPr id="0" name=""/>
        <dsp:cNvSpPr/>
      </dsp:nvSpPr>
      <dsp:spPr>
        <a:xfrm>
          <a:off x="0" y="3697401"/>
          <a:ext cx="8229600" cy="62361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Ontbrekende enzymen </a:t>
          </a:r>
          <a:r>
            <a:rPr lang="nl-NL" sz="2600" kern="1200" smtClean="0">
              <a:sym typeface="Wingdings"/>
            </a:rPr>
            <a:t></a:t>
          </a:r>
          <a:r>
            <a:rPr lang="nl-NL" sz="2600" kern="1200" smtClean="0"/>
            <a:t> stapelingsziekten</a:t>
          </a:r>
          <a:endParaRPr lang="nl-NL" sz="2600" kern="1200"/>
        </a:p>
      </dsp:txBody>
      <dsp:txXfrm>
        <a:off x="30442" y="3727843"/>
        <a:ext cx="8168716" cy="56272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3660E-6D16-4A66-BDD2-3605096F1E48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Wildgroei bij cellen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68799-B207-4E67-ADE6-3BBBCB278A5C}">
      <dsp:nvSpPr>
        <dsp:cNvPr id="0" name=""/>
        <dsp:cNvSpPr/>
      </dsp:nvSpPr>
      <dsp:spPr>
        <a:xfrm>
          <a:off x="0" y="424"/>
          <a:ext cx="6616824" cy="1151279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800" kern="1200" dirty="0" smtClean="0"/>
            <a:t>Differentiatie van cellen</a:t>
          </a:r>
          <a:endParaRPr lang="nl-NL" sz="4800" kern="1200" dirty="0"/>
        </a:p>
      </dsp:txBody>
      <dsp:txXfrm>
        <a:off x="56201" y="56625"/>
        <a:ext cx="6504422" cy="103887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E6540-A8B1-4375-BACA-6D1C350466EE}">
      <dsp:nvSpPr>
        <dsp:cNvPr id="0" name=""/>
        <dsp:cNvSpPr/>
      </dsp:nvSpPr>
      <dsp:spPr>
        <a:xfrm>
          <a:off x="0" y="42629"/>
          <a:ext cx="7848872" cy="64759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Cellen die zich delen terwijl dat niet hoort</a:t>
          </a:r>
          <a:endParaRPr lang="nl-NL" sz="2700" kern="1200"/>
        </a:p>
      </dsp:txBody>
      <dsp:txXfrm>
        <a:off x="31613" y="74242"/>
        <a:ext cx="7785646" cy="584369"/>
      </dsp:txXfrm>
    </dsp:sp>
    <dsp:sp modelId="{521E7B5A-F588-4B85-808F-130C51F46A89}">
      <dsp:nvSpPr>
        <dsp:cNvPr id="0" name=""/>
        <dsp:cNvSpPr/>
      </dsp:nvSpPr>
      <dsp:spPr>
        <a:xfrm>
          <a:off x="0" y="767984"/>
          <a:ext cx="7848872" cy="64759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Beperkt tot een weefsel </a:t>
          </a:r>
          <a:r>
            <a:rPr lang="nl-NL" sz="2700" kern="1200" smtClean="0">
              <a:sym typeface="Wingdings"/>
            </a:rPr>
            <a:t></a:t>
          </a:r>
          <a:r>
            <a:rPr lang="nl-NL" sz="2700" kern="1200" smtClean="0"/>
            <a:t> goedaardige tumor</a:t>
          </a:r>
          <a:endParaRPr lang="nl-NL" sz="2700" kern="1200"/>
        </a:p>
      </dsp:txBody>
      <dsp:txXfrm>
        <a:off x="31613" y="799597"/>
        <a:ext cx="7785646" cy="584369"/>
      </dsp:txXfrm>
    </dsp:sp>
    <dsp:sp modelId="{EB45261B-9150-45B1-8154-7A09DFE48579}">
      <dsp:nvSpPr>
        <dsp:cNvPr id="0" name=""/>
        <dsp:cNvSpPr/>
      </dsp:nvSpPr>
      <dsp:spPr>
        <a:xfrm>
          <a:off x="0" y="1493339"/>
          <a:ext cx="7848872" cy="64759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Binnendringen ander weefsel </a:t>
          </a:r>
          <a:r>
            <a:rPr lang="nl-NL" sz="2700" kern="1200" smtClean="0">
              <a:sym typeface="Wingdings"/>
            </a:rPr>
            <a:t></a:t>
          </a:r>
          <a:r>
            <a:rPr lang="nl-NL" sz="2700" kern="1200" smtClean="0"/>
            <a:t> kwaadaardige tumor</a:t>
          </a:r>
          <a:endParaRPr lang="nl-NL" sz="2700" kern="1200"/>
        </a:p>
      </dsp:txBody>
      <dsp:txXfrm>
        <a:off x="31613" y="1524952"/>
        <a:ext cx="7785646" cy="584369"/>
      </dsp:txXfrm>
    </dsp:sp>
    <dsp:sp modelId="{6AC46CFC-536D-46E9-B866-2C8A61F380C2}">
      <dsp:nvSpPr>
        <dsp:cNvPr id="0" name=""/>
        <dsp:cNvSpPr/>
      </dsp:nvSpPr>
      <dsp:spPr>
        <a:xfrm>
          <a:off x="0" y="2218695"/>
          <a:ext cx="7848872" cy="64759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Kanker met uitzaaiingen of metastasen </a:t>
          </a:r>
          <a:endParaRPr lang="nl-NL" sz="2700" kern="1200"/>
        </a:p>
      </dsp:txBody>
      <dsp:txXfrm>
        <a:off x="31613" y="2250308"/>
        <a:ext cx="7785646" cy="58436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27EF9-5C99-48CE-8B08-E95A331BDB62}">
      <dsp:nvSpPr>
        <dsp:cNvPr id="0" name=""/>
        <dsp:cNvSpPr/>
      </dsp:nvSpPr>
      <dsp:spPr>
        <a:xfrm>
          <a:off x="0" y="31837"/>
          <a:ext cx="8229600" cy="107932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500" kern="1200" dirty="0" smtClean="0"/>
            <a:t>Kanker: Doodsoorzaak nummer 1</a:t>
          </a:r>
          <a:endParaRPr lang="nl-NL" sz="4500" kern="1200" dirty="0"/>
        </a:p>
      </dsp:txBody>
      <dsp:txXfrm>
        <a:off x="52688" y="84525"/>
        <a:ext cx="8124224" cy="97394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2BF0C-75F8-4959-A235-F8A9ECFF7E3B}">
      <dsp:nvSpPr>
        <dsp:cNvPr id="0" name=""/>
        <dsp:cNvSpPr/>
      </dsp:nvSpPr>
      <dsp:spPr>
        <a:xfrm>
          <a:off x="0" y="433399"/>
          <a:ext cx="8363272" cy="64759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Abnormale vermeerdering genen die de celdeling regelen</a:t>
          </a:r>
          <a:endParaRPr lang="nl-NL" sz="2700" kern="1200"/>
        </a:p>
      </dsp:txBody>
      <dsp:txXfrm>
        <a:off x="31613" y="465012"/>
        <a:ext cx="8300046" cy="584369"/>
      </dsp:txXfrm>
    </dsp:sp>
    <dsp:sp modelId="{479EC073-DC80-42BF-843D-AFFB7BB24023}">
      <dsp:nvSpPr>
        <dsp:cNvPr id="0" name=""/>
        <dsp:cNvSpPr/>
      </dsp:nvSpPr>
      <dsp:spPr>
        <a:xfrm>
          <a:off x="0" y="1158754"/>
          <a:ext cx="8363272" cy="64759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8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Uitschakeling tumor-suppressorgenen (regelen celdeling)</a:t>
          </a:r>
          <a:endParaRPr lang="nl-NL" sz="2700" kern="1200"/>
        </a:p>
      </dsp:txBody>
      <dsp:txXfrm>
        <a:off x="31613" y="1190367"/>
        <a:ext cx="8300046" cy="584369"/>
      </dsp:txXfrm>
    </dsp:sp>
    <dsp:sp modelId="{3380EFDB-80EA-40E0-92A8-2EB617E319A2}">
      <dsp:nvSpPr>
        <dsp:cNvPr id="0" name=""/>
        <dsp:cNvSpPr/>
      </dsp:nvSpPr>
      <dsp:spPr>
        <a:xfrm>
          <a:off x="0" y="1884109"/>
          <a:ext cx="8363272" cy="64759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6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Erfelijk overgedragen genen (borstkanker)</a:t>
          </a:r>
          <a:endParaRPr lang="nl-NL" sz="2700" kern="1200"/>
        </a:p>
      </dsp:txBody>
      <dsp:txXfrm>
        <a:off x="31613" y="1915722"/>
        <a:ext cx="8300046" cy="584369"/>
      </dsp:txXfrm>
    </dsp:sp>
    <dsp:sp modelId="{56510985-B823-4875-9395-AAD4DFE8B3D3}">
      <dsp:nvSpPr>
        <dsp:cNvPr id="0" name=""/>
        <dsp:cNvSpPr/>
      </dsp:nvSpPr>
      <dsp:spPr>
        <a:xfrm>
          <a:off x="0" y="2609464"/>
          <a:ext cx="8363272" cy="64759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4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Carcinogene invloeden (asbest, roken, enz.)</a:t>
          </a:r>
          <a:endParaRPr lang="nl-NL" sz="2700" kern="1200"/>
        </a:p>
      </dsp:txBody>
      <dsp:txXfrm>
        <a:off x="31613" y="2641077"/>
        <a:ext cx="8300046" cy="584369"/>
      </dsp:txXfrm>
    </dsp:sp>
    <dsp:sp modelId="{FE7DAD9F-BF38-42EB-8B36-81826BE99AFA}">
      <dsp:nvSpPr>
        <dsp:cNvPr id="0" name=""/>
        <dsp:cNvSpPr/>
      </dsp:nvSpPr>
      <dsp:spPr>
        <a:xfrm>
          <a:off x="0" y="3334819"/>
          <a:ext cx="8363272" cy="64759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32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Hoe ouder, des te meer kans op kanker</a:t>
          </a:r>
          <a:endParaRPr lang="nl-NL" sz="2700" kern="1200"/>
        </a:p>
      </dsp:txBody>
      <dsp:txXfrm>
        <a:off x="31613" y="3366432"/>
        <a:ext cx="8300046" cy="584369"/>
      </dsp:txXfrm>
    </dsp:sp>
    <dsp:sp modelId="{A38FC53D-DC20-49EE-AAFA-5CF6EA9A9876}">
      <dsp:nvSpPr>
        <dsp:cNvPr id="0" name=""/>
        <dsp:cNvSpPr/>
      </dsp:nvSpPr>
      <dsp:spPr>
        <a:xfrm>
          <a:off x="0" y="4060174"/>
          <a:ext cx="8363272" cy="64759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Meerdere genen zijn betrokken</a:t>
          </a:r>
          <a:endParaRPr lang="nl-NL" sz="2700" kern="1200"/>
        </a:p>
      </dsp:txBody>
      <dsp:txXfrm>
        <a:off x="31613" y="4091787"/>
        <a:ext cx="8300046" cy="584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E38B0-9B1A-4955-B5EF-5AA729D9E722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Differentiatie </a:t>
          </a:r>
          <a:r>
            <a:rPr lang="nl-NL" sz="4700" kern="1200" smtClean="0">
              <a:sym typeface="Wingdings"/>
            </a:rPr>
            <a:t></a:t>
          </a:r>
          <a:r>
            <a:rPr lang="nl-NL" sz="4700" kern="1200" smtClean="0"/>
            <a:t> specialisatie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014F9-CA18-46EB-AE46-6BF18520F52B}">
      <dsp:nvSpPr>
        <dsp:cNvPr id="0" name=""/>
        <dsp:cNvSpPr/>
      </dsp:nvSpPr>
      <dsp:spPr>
        <a:xfrm>
          <a:off x="0" y="225169"/>
          <a:ext cx="3312368" cy="107257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Mens uit één zygote</a:t>
          </a:r>
          <a:endParaRPr lang="nl-NL" sz="2700" kern="1200"/>
        </a:p>
      </dsp:txBody>
      <dsp:txXfrm>
        <a:off x="52359" y="277528"/>
        <a:ext cx="3207650" cy="967861"/>
      </dsp:txXfrm>
    </dsp:sp>
    <dsp:sp modelId="{212C9984-E40D-4A98-BED9-DDA38998E5A0}">
      <dsp:nvSpPr>
        <dsp:cNvPr id="0" name=""/>
        <dsp:cNvSpPr/>
      </dsp:nvSpPr>
      <dsp:spPr>
        <a:xfrm>
          <a:off x="0" y="1375508"/>
          <a:ext cx="3312368" cy="107257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Ongedifferentieerde cellen</a:t>
          </a:r>
          <a:endParaRPr lang="nl-NL" sz="2700" kern="1200" dirty="0"/>
        </a:p>
      </dsp:txBody>
      <dsp:txXfrm>
        <a:off x="52359" y="1427867"/>
        <a:ext cx="3207650" cy="967861"/>
      </dsp:txXfrm>
    </dsp:sp>
    <dsp:sp modelId="{FB6A6609-3B3C-4682-A532-CF3605C1D32D}">
      <dsp:nvSpPr>
        <dsp:cNvPr id="0" name=""/>
        <dsp:cNvSpPr/>
      </dsp:nvSpPr>
      <dsp:spPr>
        <a:xfrm>
          <a:off x="0" y="2525847"/>
          <a:ext cx="3312368" cy="107257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Differentiatie tot 200 verschillende soorten</a:t>
          </a:r>
          <a:endParaRPr lang="nl-NL" sz="2700" kern="1200" dirty="0"/>
        </a:p>
      </dsp:txBody>
      <dsp:txXfrm>
        <a:off x="52359" y="2578206"/>
        <a:ext cx="3207650" cy="967861"/>
      </dsp:txXfrm>
    </dsp:sp>
    <dsp:sp modelId="{53EF796E-BB82-4A04-8E6B-30444A6120D0}">
      <dsp:nvSpPr>
        <dsp:cNvPr id="0" name=""/>
        <dsp:cNvSpPr/>
      </dsp:nvSpPr>
      <dsp:spPr>
        <a:xfrm>
          <a:off x="0" y="3676186"/>
          <a:ext cx="3312368" cy="107257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In totaal miljarden cellen </a:t>
          </a:r>
          <a:endParaRPr lang="nl-NL" sz="2700" kern="1200" dirty="0"/>
        </a:p>
      </dsp:txBody>
      <dsp:txXfrm>
        <a:off x="52359" y="3728545"/>
        <a:ext cx="3207650" cy="9678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47DAB-A1E9-4825-B78E-25259D859416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Wat bepaalt de differentiatie?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1BECC-1D42-469A-B416-4CE1FA6210B2}">
      <dsp:nvSpPr>
        <dsp:cNvPr id="0" name=""/>
        <dsp:cNvSpPr/>
      </dsp:nvSpPr>
      <dsp:spPr>
        <a:xfrm>
          <a:off x="0" y="116509"/>
          <a:ext cx="6635080" cy="62361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Cel beschikt over alle erfelijke informatie</a:t>
          </a:r>
          <a:endParaRPr lang="nl-NL" sz="2600" kern="1200"/>
        </a:p>
      </dsp:txBody>
      <dsp:txXfrm>
        <a:off x="30442" y="146951"/>
        <a:ext cx="6574196" cy="562726"/>
      </dsp:txXfrm>
    </dsp:sp>
    <dsp:sp modelId="{C36DAD0F-3E02-4A3B-A586-FEFF7BD4FE28}">
      <dsp:nvSpPr>
        <dsp:cNvPr id="0" name=""/>
        <dsp:cNvSpPr/>
      </dsp:nvSpPr>
      <dsp:spPr>
        <a:xfrm>
          <a:off x="0" y="814999"/>
          <a:ext cx="6635080" cy="62361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8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Niet alle genen zijn actief</a:t>
          </a:r>
          <a:endParaRPr lang="nl-NL" sz="2600" kern="1200" dirty="0"/>
        </a:p>
      </dsp:txBody>
      <dsp:txXfrm>
        <a:off x="30442" y="845441"/>
        <a:ext cx="6574196" cy="562726"/>
      </dsp:txXfrm>
    </dsp:sp>
    <dsp:sp modelId="{F39C9B41-C5DE-4A5E-B7E2-7A6C0868ADC2}">
      <dsp:nvSpPr>
        <dsp:cNvPr id="0" name=""/>
        <dsp:cNvSpPr/>
      </dsp:nvSpPr>
      <dsp:spPr>
        <a:xfrm>
          <a:off x="0" y="1513489"/>
          <a:ext cx="6635080" cy="62361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6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Genen komen wel of niet tot expressie</a:t>
          </a:r>
          <a:endParaRPr lang="nl-NL" sz="2600" kern="1200" dirty="0"/>
        </a:p>
      </dsp:txBody>
      <dsp:txXfrm>
        <a:off x="30442" y="1543931"/>
        <a:ext cx="6574196" cy="562726"/>
      </dsp:txXfrm>
    </dsp:sp>
    <dsp:sp modelId="{6C5AD10B-E258-41A3-A370-9D8E7E04278F}">
      <dsp:nvSpPr>
        <dsp:cNvPr id="0" name=""/>
        <dsp:cNvSpPr/>
      </dsp:nvSpPr>
      <dsp:spPr>
        <a:xfrm>
          <a:off x="0" y="2211980"/>
          <a:ext cx="6635080" cy="62361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4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Genen die actief zijn bepalen de specialisatie</a:t>
          </a:r>
          <a:endParaRPr lang="nl-NL" sz="2600" kern="1200" dirty="0"/>
        </a:p>
      </dsp:txBody>
      <dsp:txXfrm>
        <a:off x="30442" y="2242422"/>
        <a:ext cx="6574196" cy="562726"/>
      </dsp:txXfrm>
    </dsp:sp>
    <dsp:sp modelId="{087517C9-19D7-4E7A-A9E6-C77E2B23402A}">
      <dsp:nvSpPr>
        <dsp:cNvPr id="0" name=""/>
        <dsp:cNvSpPr/>
      </dsp:nvSpPr>
      <dsp:spPr>
        <a:xfrm>
          <a:off x="0" y="2910470"/>
          <a:ext cx="6635080" cy="62361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32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Bijvoorbeeld oogkleur: alleen in cellen van iris</a:t>
          </a:r>
          <a:endParaRPr lang="nl-NL" sz="2600" kern="1200" dirty="0"/>
        </a:p>
      </dsp:txBody>
      <dsp:txXfrm>
        <a:off x="30442" y="2940912"/>
        <a:ext cx="6574196" cy="562726"/>
      </dsp:txXfrm>
    </dsp:sp>
    <dsp:sp modelId="{512BAE3E-302B-4661-9019-C3B0F5FF600C}">
      <dsp:nvSpPr>
        <dsp:cNvPr id="0" name=""/>
        <dsp:cNvSpPr/>
      </dsp:nvSpPr>
      <dsp:spPr>
        <a:xfrm>
          <a:off x="0" y="3608960"/>
          <a:ext cx="6635080" cy="62361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Genen voor oogkleur niet in grote teen actief</a:t>
          </a:r>
          <a:endParaRPr lang="nl-NL" sz="2600" kern="1200" dirty="0"/>
        </a:p>
      </dsp:txBody>
      <dsp:txXfrm>
        <a:off x="30442" y="3639402"/>
        <a:ext cx="6574196" cy="5627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8CCB0-6775-4D99-9508-19673CE77F77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Celdeling als specialisatie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CF936-D30A-458D-8FC9-C219BAC8EA18}">
      <dsp:nvSpPr>
        <dsp:cNvPr id="0" name=""/>
        <dsp:cNvSpPr/>
      </dsp:nvSpPr>
      <dsp:spPr>
        <a:xfrm>
          <a:off x="0" y="82101"/>
          <a:ext cx="4330824" cy="103428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Stamcellen: specialisatie is steeds opnieuw delen</a:t>
          </a:r>
          <a:endParaRPr lang="nl-NL" sz="2600" kern="1200"/>
        </a:p>
      </dsp:txBody>
      <dsp:txXfrm>
        <a:off x="50489" y="132590"/>
        <a:ext cx="4229846" cy="933302"/>
      </dsp:txXfrm>
    </dsp:sp>
    <dsp:sp modelId="{E3D8787F-2809-4C59-B3B8-57E2572E5E4D}">
      <dsp:nvSpPr>
        <dsp:cNvPr id="0" name=""/>
        <dsp:cNvSpPr/>
      </dsp:nvSpPr>
      <dsp:spPr>
        <a:xfrm>
          <a:off x="0" y="1191261"/>
          <a:ext cx="4330824" cy="103428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Cel blijft de celcyclus doorlopen</a:t>
          </a:r>
          <a:endParaRPr lang="nl-NL" sz="2600" kern="1200"/>
        </a:p>
      </dsp:txBody>
      <dsp:txXfrm>
        <a:off x="50489" y="1241750"/>
        <a:ext cx="4229846" cy="933302"/>
      </dsp:txXfrm>
    </dsp:sp>
    <dsp:sp modelId="{77CEABBF-1132-4CAE-A372-4310A9D73526}">
      <dsp:nvSpPr>
        <dsp:cNvPr id="0" name=""/>
        <dsp:cNvSpPr/>
      </dsp:nvSpPr>
      <dsp:spPr>
        <a:xfrm>
          <a:off x="0" y="2300421"/>
          <a:ext cx="4330824" cy="103428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Deelweefsel: weefsel dat zich steeds blijft delen</a:t>
          </a:r>
          <a:endParaRPr lang="nl-NL" sz="2600" kern="1200"/>
        </a:p>
      </dsp:txBody>
      <dsp:txXfrm>
        <a:off x="50489" y="2350910"/>
        <a:ext cx="4229846" cy="933302"/>
      </dsp:txXfrm>
    </dsp:sp>
    <dsp:sp modelId="{4E273944-C203-43F9-81D2-EE4DCDA4AD36}">
      <dsp:nvSpPr>
        <dsp:cNvPr id="0" name=""/>
        <dsp:cNvSpPr/>
      </dsp:nvSpPr>
      <dsp:spPr>
        <a:xfrm>
          <a:off x="0" y="3409581"/>
          <a:ext cx="4330824" cy="103428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Voorbeeld: bloedstamcellen</a:t>
          </a:r>
          <a:endParaRPr lang="nl-NL" sz="2600" kern="1200"/>
        </a:p>
      </dsp:txBody>
      <dsp:txXfrm>
        <a:off x="50489" y="3460070"/>
        <a:ext cx="4229846" cy="9333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A690E-51E8-46AB-A60A-4C916EE127D2}">
      <dsp:nvSpPr>
        <dsp:cNvPr id="0" name=""/>
        <dsp:cNvSpPr/>
      </dsp:nvSpPr>
      <dsp:spPr>
        <a:xfrm>
          <a:off x="87868" y="36507"/>
          <a:ext cx="3191523" cy="136714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600" kern="1200" dirty="0" smtClean="0"/>
            <a:t>Celcyclus</a:t>
          </a:r>
          <a:endParaRPr lang="nl-NL" sz="5600" kern="1200" dirty="0"/>
        </a:p>
      </dsp:txBody>
      <dsp:txXfrm>
        <a:off x="154606" y="103245"/>
        <a:ext cx="3058047" cy="1233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03DE-5916-4F81-AAE7-EB2CD406E4B5}" type="datetimeFigureOut">
              <a:rPr lang="nl-NL" smtClean="0"/>
              <a:t>30-9-2013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8B5D-1475-48F1-B4F7-A35166A90D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789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03DE-5916-4F81-AAE7-EB2CD406E4B5}" type="datetimeFigureOut">
              <a:rPr lang="nl-NL" smtClean="0"/>
              <a:t>30-9-2013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8B5D-1475-48F1-B4F7-A35166A90D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35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03DE-5916-4F81-AAE7-EB2CD406E4B5}" type="datetimeFigureOut">
              <a:rPr lang="nl-NL" smtClean="0"/>
              <a:t>30-9-2013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8B5D-1475-48F1-B4F7-A35166A90D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612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03DE-5916-4F81-AAE7-EB2CD406E4B5}" type="datetimeFigureOut">
              <a:rPr lang="nl-NL" smtClean="0"/>
              <a:t>30-9-2013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8B5D-1475-48F1-B4F7-A35166A90D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7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03DE-5916-4F81-AAE7-EB2CD406E4B5}" type="datetimeFigureOut">
              <a:rPr lang="nl-NL" smtClean="0"/>
              <a:t>30-9-2013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8B5D-1475-48F1-B4F7-A35166A90D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325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03DE-5916-4F81-AAE7-EB2CD406E4B5}" type="datetimeFigureOut">
              <a:rPr lang="nl-NL" smtClean="0"/>
              <a:t>30-9-2013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8B5D-1475-48F1-B4F7-A35166A90D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57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03DE-5916-4F81-AAE7-EB2CD406E4B5}" type="datetimeFigureOut">
              <a:rPr lang="nl-NL" smtClean="0"/>
              <a:t>30-9-2013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8B5D-1475-48F1-B4F7-A35166A90D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32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03DE-5916-4F81-AAE7-EB2CD406E4B5}" type="datetimeFigureOut">
              <a:rPr lang="nl-NL" smtClean="0"/>
              <a:t>30-9-2013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8B5D-1475-48F1-B4F7-A35166A90D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52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03DE-5916-4F81-AAE7-EB2CD406E4B5}" type="datetimeFigureOut">
              <a:rPr lang="nl-NL" smtClean="0"/>
              <a:t>30-9-2013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8B5D-1475-48F1-B4F7-A35166A90D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776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03DE-5916-4F81-AAE7-EB2CD406E4B5}" type="datetimeFigureOut">
              <a:rPr lang="nl-NL" smtClean="0"/>
              <a:t>30-9-2013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8B5D-1475-48F1-B4F7-A35166A90D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964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03DE-5916-4F81-AAE7-EB2CD406E4B5}" type="datetimeFigureOut">
              <a:rPr lang="nl-NL" smtClean="0"/>
              <a:t>30-9-2013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8B5D-1475-48F1-B4F7-A35166A90D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93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39999">
              <a:srgbClr val="85C2FF"/>
            </a:gs>
            <a:gs pos="70000">
              <a:schemeClr val="accent3">
                <a:lumMod val="75000"/>
              </a:schemeClr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303DE-5916-4F81-AAE7-EB2CD406E4B5}" type="datetimeFigureOut">
              <a:rPr lang="nl-NL" smtClean="0"/>
              <a:t>30-9-2013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D8B5D-1475-48F1-B4F7-A35166A90D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82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13" Type="http://schemas.openxmlformats.org/officeDocument/2006/relationships/image" Target="../media/image11.png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image" Target="../media/image10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12" Type="http://schemas.openxmlformats.org/officeDocument/2006/relationships/image" Target="../media/image12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7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8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9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88186608"/>
              </p:ext>
            </p:extLst>
          </p:nvPr>
        </p:nvGraphicFramePr>
        <p:xfrm>
          <a:off x="685800" y="1628801"/>
          <a:ext cx="3166120" cy="1971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10753278"/>
              </p:ext>
            </p:extLst>
          </p:nvPr>
        </p:nvGraphicFramePr>
        <p:xfrm>
          <a:off x="1187624" y="5013176"/>
          <a:ext cx="661682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395338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043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6785117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Tijdelijke aanduiding voor inhoud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804800"/>
              </p:ext>
            </p:extLst>
          </p:nvPr>
        </p:nvGraphicFramePr>
        <p:xfrm>
          <a:off x="683568" y="1556792"/>
          <a:ext cx="7848872" cy="290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274" y="4595831"/>
            <a:ext cx="2784284" cy="214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4595831"/>
            <a:ext cx="2794561" cy="214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25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9307402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Tijdelijke aanduiding voor inhoud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033636"/>
              </p:ext>
            </p:extLst>
          </p:nvPr>
        </p:nvGraphicFramePr>
        <p:xfrm>
          <a:off x="457200" y="1600200"/>
          <a:ext cx="8363272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884" y="3356992"/>
            <a:ext cx="2254696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098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4332658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149462"/>
              </p:ext>
            </p:extLst>
          </p:nvPr>
        </p:nvGraphicFramePr>
        <p:xfrm>
          <a:off x="107504" y="1600199"/>
          <a:ext cx="3312368" cy="4973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28800"/>
            <a:ext cx="5389563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89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1206409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979499"/>
              </p:ext>
            </p:extLst>
          </p:nvPr>
        </p:nvGraphicFramePr>
        <p:xfrm>
          <a:off x="323528" y="1614500"/>
          <a:ext cx="6635080" cy="43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78904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188500"/>
            <a:ext cx="1714500" cy="128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67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4609097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7348"/>
              </p:ext>
            </p:extLst>
          </p:nvPr>
        </p:nvGraphicFramePr>
        <p:xfrm>
          <a:off x="179512" y="1628800"/>
          <a:ext cx="43308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32" y="1916832"/>
            <a:ext cx="4399164" cy="39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262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85565193"/>
              </p:ext>
            </p:extLst>
          </p:nvPr>
        </p:nvGraphicFramePr>
        <p:xfrm>
          <a:off x="5076056" y="260648"/>
          <a:ext cx="3367261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646516"/>
              </p:ext>
            </p:extLst>
          </p:nvPr>
        </p:nvGraphicFramePr>
        <p:xfrm>
          <a:off x="179512" y="260648"/>
          <a:ext cx="439248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881" y="2204864"/>
            <a:ext cx="4286250" cy="375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004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7722071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Tijdelijke aanduiding voor inhoud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150096"/>
              </p:ext>
            </p:extLst>
          </p:nvPr>
        </p:nvGraphicFramePr>
        <p:xfrm>
          <a:off x="179512" y="1594001"/>
          <a:ext cx="4546848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416359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600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735708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Tijdelijke aanduiding voor inhoud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085146"/>
              </p:ext>
            </p:extLst>
          </p:nvPr>
        </p:nvGraphicFramePr>
        <p:xfrm>
          <a:off x="179512" y="1727447"/>
          <a:ext cx="4464496" cy="5013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92" y="1916832"/>
            <a:ext cx="414010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822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2647268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684620"/>
              </p:ext>
            </p:extLst>
          </p:nvPr>
        </p:nvGraphicFramePr>
        <p:xfrm>
          <a:off x="457200" y="1600201"/>
          <a:ext cx="8229600" cy="290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01" y="4581129"/>
            <a:ext cx="7346591" cy="21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952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2759924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710203"/>
              </p:ext>
            </p:extLst>
          </p:nvPr>
        </p:nvGraphicFramePr>
        <p:xfrm>
          <a:off x="467544" y="170080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278319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349</Words>
  <Application>Microsoft Office PowerPoint</Application>
  <PresentationFormat>Diavoorstelling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Beheerder</dc:creator>
  <cp:lastModifiedBy>Beheerder</cp:lastModifiedBy>
  <cp:revision>11</cp:revision>
  <dcterms:created xsi:type="dcterms:W3CDTF">2013-09-30T11:48:30Z</dcterms:created>
  <dcterms:modified xsi:type="dcterms:W3CDTF">2013-09-30T18:53:59Z</dcterms:modified>
</cp:coreProperties>
</file>